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ndr%C3%A1ssy_Gyula_(politikus,_1823%E2%80%931890)" TargetMode="External"/><Relationship Id="rId2" Type="http://schemas.openxmlformats.org/officeDocument/2006/relationships/hyperlink" Target="https://hu.wikipedia.org/wiki/De%C3%A1k_Ferenc_(igazs%C3%A1g%C3%BCgy-miniszter)" TargetMode="External"/><Relationship Id="rId1" Type="http://schemas.openxmlformats.org/officeDocument/2006/relationships/hyperlink" Target="https://hu.wikipedia.org/wiki/I._Ferenc_J%C3%B3zsef_magyar_kir%C3%A1ly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ndr%C3%A1ssy_Gyula_(politikus,_1823%E2%80%931890)" TargetMode="External"/><Relationship Id="rId2" Type="http://schemas.openxmlformats.org/officeDocument/2006/relationships/hyperlink" Target="https://hu.wikipedia.org/wiki/De%C3%A1k_Ferenc_(igazs%C3%A1g%C3%BCgy-miniszter)" TargetMode="External"/><Relationship Id="rId1" Type="http://schemas.openxmlformats.org/officeDocument/2006/relationships/hyperlink" Target="https://hu.wikipedia.org/wiki/I._Ferenc_J%C3%B3zsef_magyar_kir%C3%A1l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F539A-CE4D-4891-A946-58060D232B4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35EF95-C062-4413-9BC8-27BED61910B7}">
      <dgm:prSet/>
      <dgm:spPr/>
      <dgm:t>
        <a:bodyPr/>
        <a:lstStyle/>
        <a:p>
          <a:r>
            <a:rPr lang="hu-HU"/>
            <a:t>1848-49 özgürlük savaşı</a:t>
          </a:r>
          <a:endParaRPr lang="en-US"/>
        </a:p>
      </dgm:t>
    </dgm:pt>
    <dgm:pt modelId="{AC8D7065-D82E-4B45-BD90-46FB86140F69}" type="parTrans" cxnId="{C045C9A0-77F6-4BA0-B23F-0FDBB7BAF615}">
      <dgm:prSet/>
      <dgm:spPr/>
      <dgm:t>
        <a:bodyPr/>
        <a:lstStyle/>
        <a:p>
          <a:endParaRPr lang="en-US"/>
        </a:p>
      </dgm:t>
    </dgm:pt>
    <dgm:pt modelId="{9A041511-A64E-43BD-A298-29011C0E895F}" type="sibTrans" cxnId="{C045C9A0-77F6-4BA0-B23F-0FDBB7BAF615}">
      <dgm:prSet/>
      <dgm:spPr/>
      <dgm:t>
        <a:bodyPr/>
        <a:lstStyle/>
        <a:p>
          <a:endParaRPr lang="en-US"/>
        </a:p>
      </dgm:t>
    </dgm:pt>
    <dgm:pt modelId="{920E3BFA-5124-4517-9A19-F4D0B042A9A1}">
      <dgm:prSet/>
      <dgm:spPr/>
      <dgm:t>
        <a:bodyPr/>
        <a:lstStyle/>
        <a:p>
          <a:r>
            <a:rPr lang="hu-HU"/>
            <a:t>Uzlaşma Dönemi /kiegyezés</a:t>
          </a:r>
          <a:endParaRPr lang="en-US"/>
        </a:p>
      </dgm:t>
    </dgm:pt>
    <dgm:pt modelId="{15EF7453-25B5-4F75-B729-36F69844F8C2}" type="parTrans" cxnId="{0A61755E-4D00-4DA1-A254-25F1B98F4437}">
      <dgm:prSet/>
      <dgm:spPr/>
      <dgm:t>
        <a:bodyPr/>
        <a:lstStyle/>
        <a:p>
          <a:endParaRPr lang="en-US"/>
        </a:p>
      </dgm:t>
    </dgm:pt>
    <dgm:pt modelId="{EEC35F00-D163-4C02-B34F-51DBC7673015}" type="sibTrans" cxnId="{0A61755E-4D00-4DA1-A254-25F1B98F4437}">
      <dgm:prSet/>
      <dgm:spPr/>
      <dgm:t>
        <a:bodyPr/>
        <a:lstStyle/>
        <a:p>
          <a:endParaRPr lang="en-US"/>
        </a:p>
      </dgm:t>
    </dgm:pt>
    <dgm:pt modelId="{C111C583-52E1-46EE-9258-6097ED4E0BE1}">
      <dgm:prSet/>
      <dgm:spPr/>
      <dgm:t>
        <a:bodyPr/>
        <a:lstStyle/>
        <a:p>
          <a:r>
            <a:rPr lang="hu-HU"/>
            <a:t>1867 Avusturya-Macaristan Anlaşması</a:t>
          </a:r>
          <a:endParaRPr lang="en-US"/>
        </a:p>
      </dgm:t>
    </dgm:pt>
    <dgm:pt modelId="{F4866AB2-B3FD-4F30-9370-9F115C1B9FE9}" type="parTrans" cxnId="{04638E55-E5EC-4C5D-9BAC-5B9C6DCE691F}">
      <dgm:prSet/>
      <dgm:spPr/>
      <dgm:t>
        <a:bodyPr/>
        <a:lstStyle/>
        <a:p>
          <a:endParaRPr lang="en-US"/>
        </a:p>
      </dgm:t>
    </dgm:pt>
    <dgm:pt modelId="{52599435-19F2-49E7-8DD6-4C0D9AEA3C60}" type="sibTrans" cxnId="{04638E55-E5EC-4C5D-9BAC-5B9C6DCE691F}">
      <dgm:prSet/>
      <dgm:spPr/>
      <dgm:t>
        <a:bodyPr/>
        <a:lstStyle/>
        <a:p>
          <a:endParaRPr lang="en-US"/>
        </a:p>
      </dgm:t>
    </dgm:pt>
    <dgm:pt modelId="{16937BBF-0BBF-4D0C-A6D8-AB2B40D3BDCE}">
      <dgm:prSet/>
      <dgm:spPr/>
      <dgm:t>
        <a:bodyPr/>
        <a:lstStyle/>
        <a:p>
          <a:r>
            <a:rPr lang="hu-HU"/>
            <a:t>İkili monarşi dönemi</a:t>
          </a:r>
          <a:endParaRPr lang="en-US"/>
        </a:p>
      </dgm:t>
    </dgm:pt>
    <dgm:pt modelId="{BF0D19F9-8CE5-4163-9B81-8409755384EC}" type="parTrans" cxnId="{9B48C9E4-FF24-413C-A976-A3448480F499}">
      <dgm:prSet/>
      <dgm:spPr/>
      <dgm:t>
        <a:bodyPr/>
        <a:lstStyle/>
        <a:p>
          <a:endParaRPr lang="en-US"/>
        </a:p>
      </dgm:t>
    </dgm:pt>
    <dgm:pt modelId="{1442D0A8-DAEB-457C-8997-7A8E0E2E06D6}" type="sibTrans" cxnId="{9B48C9E4-FF24-413C-A976-A3448480F499}">
      <dgm:prSet/>
      <dgm:spPr/>
      <dgm:t>
        <a:bodyPr/>
        <a:lstStyle/>
        <a:p>
          <a:endParaRPr lang="en-US"/>
        </a:p>
      </dgm:t>
    </dgm:pt>
    <dgm:pt modelId="{160F5B96-6D6F-4699-8222-5980F9373931}">
      <dgm:prSet/>
      <dgm:spPr/>
      <dgm:t>
        <a:bodyPr/>
        <a:lstStyle/>
        <a:p>
          <a:r>
            <a:rPr lang="tr-TR">
              <a:hlinkClick xmlns:r="http://schemas.openxmlformats.org/officeDocument/2006/relationships" r:id="rId1"/>
            </a:rPr>
            <a:t>Ferenc József</a:t>
          </a:r>
          <a:r>
            <a:rPr lang="tr-TR"/>
            <a:t>, Macaristan adına </a:t>
          </a:r>
          <a:r>
            <a:rPr lang="tr-TR">
              <a:hlinkClick xmlns:r="http://schemas.openxmlformats.org/officeDocument/2006/relationships" r:id="rId2"/>
            </a:rPr>
            <a:t>Deák Ferenc</a:t>
          </a:r>
          <a:r>
            <a:rPr lang="tr-TR"/>
            <a:t>, </a:t>
          </a:r>
          <a:r>
            <a:rPr lang="tr-TR">
              <a:hlinkClick xmlns:r="http://schemas.openxmlformats.org/officeDocument/2006/relationships" r:id="rId3"/>
            </a:rPr>
            <a:t>Andrássy Gyula gróf</a:t>
          </a:r>
          <a:endParaRPr lang="en-US"/>
        </a:p>
      </dgm:t>
    </dgm:pt>
    <dgm:pt modelId="{09252697-02C2-420B-8E59-6E7FC4935B6E}" type="parTrans" cxnId="{D367B481-4DCD-4423-A97E-0FA608B6BEC6}">
      <dgm:prSet/>
      <dgm:spPr/>
      <dgm:t>
        <a:bodyPr/>
        <a:lstStyle/>
        <a:p>
          <a:endParaRPr lang="en-US"/>
        </a:p>
      </dgm:t>
    </dgm:pt>
    <dgm:pt modelId="{0365B2EB-D765-42E1-B811-06C2ECEEDB0F}" type="sibTrans" cxnId="{D367B481-4DCD-4423-A97E-0FA608B6BEC6}">
      <dgm:prSet/>
      <dgm:spPr/>
      <dgm:t>
        <a:bodyPr/>
        <a:lstStyle/>
        <a:p>
          <a:endParaRPr lang="en-US"/>
        </a:p>
      </dgm:t>
    </dgm:pt>
    <dgm:pt modelId="{AC3C4A90-8CC6-4554-A22A-DC45E7454E1B}">
      <dgm:prSet/>
      <dgm:spPr/>
      <dgm:t>
        <a:bodyPr/>
        <a:lstStyle/>
        <a:p>
          <a:r>
            <a:rPr lang="tr-TR"/>
            <a:t>Ekonomik, toplumsal gelişmeler</a:t>
          </a:r>
          <a:endParaRPr lang="en-US"/>
        </a:p>
      </dgm:t>
    </dgm:pt>
    <dgm:pt modelId="{3BE0EE67-BF81-4388-A08A-AC6BA3AEE098}" type="parTrans" cxnId="{4BCE77FE-F420-4EFD-93C4-E1127DBA83BD}">
      <dgm:prSet/>
      <dgm:spPr/>
      <dgm:t>
        <a:bodyPr/>
        <a:lstStyle/>
        <a:p>
          <a:endParaRPr lang="en-US"/>
        </a:p>
      </dgm:t>
    </dgm:pt>
    <dgm:pt modelId="{3C3172CF-29FE-4ED0-B4DF-2B07B4579A66}" type="sibTrans" cxnId="{4BCE77FE-F420-4EFD-93C4-E1127DBA83BD}">
      <dgm:prSet/>
      <dgm:spPr/>
      <dgm:t>
        <a:bodyPr/>
        <a:lstStyle/>
        <a:p>
          <a:endParaRPr lang="en-US"/>
        </a:p>
      </dgm:t>
    </dgm:pt>
    <dgm:pt modelId="{EEC8ED80-AF9C-414A-ACD2-6F8031303313}">
      <dgm:prSet/>
      <dgm:spPr/>
      <dgm:t>
        <a:bodyPr/>
        <a:lstStyle/>
        <a:p>
          <a:r>
            <a:rPr lang="tr-TR"/>
            <a:t>İfade özgürlüğü /basın sansürü meselesi</a:t>
          </a:r>
          <a:endParaRPr lang="en-US"/>
        </a:p>
      </dgm:t>
    </dgm:pt>
    <dgm:pt modelId="{0FE99E3E-1AEA-499B-BA70-BC46865D6A7B}" type="parTrans" cxnId="{154E40AA-6A60-4BEB-832D-057911D60A7D}">
      <dgm:prSet/>
      <dgm:spPr/>
      <dgm:t>
        <a:bodyPr/>
        <a:lstStyle/>
        <a:p>
          <a:endParaRPr lang="en-US"/>
        </a:p>
      </dgm:t>
    </dgm:pt>
    <dgm:pt modelId="{CC281E7F-170D-404B-B06B-5071D5451763}" type="sibTrans" cxnId="{154E40AA-6A60-4BEB-832D-057911D60A7D}">
      <dgm:prSet/>
      <dgm:spPr/>
      <dgm:t>
        <a:bodyPr/>
        <a:lstStyle/>
        <a:p>
          <a:endParaRPr lang="en-US"/>
        </a:p>
      </dgm:t>
    </dgm:pt>
    <dgm:pt modelId="{BD4AE935-BFCC-445B-9AD9-C7D2BB866994}">
      <dgm:prSet/>
      <dgm:spPr/>
      <dgm:t>
        <a:bodyPr/>
        <a:lstStyle/>
        <a:p>
          <a:r>
            <a:rPr lang="tr-TR"/>
            <a:t>Macaristan’ın ticari olarak da güçlenmesi, endüstriyel hamleler</a:t>
          </a:r>
          <a:endParaRPr lang="en-US"/>
        </a:p>
      </dgm:t>
    </dgm:pt>
    <dgm:pt modelId="{BA7D1726-90AE-473B-963D-D3123C707DFE}" type="parTrans" cxnId="{7B6BE402-727F-46ED-82DD-4AA17273A68E}">
      <dgm:prSet/>
      <dgm:spPr/>
      <dgm:t>
        <a:bodyPr/>
        <a:lstStyle/>
        <a:p>
          <a:endParaRPr lang="en-US"/>
        </a:p>
      </dgm:t>
    </dgm:pt>
    <dgm:pt modelId="{608A48BA-2F20-49A7-BE73-EA2D8B238723}" type="sibTrans" cxnId="{7B6BE402-727F-46ED-82DD-4AA17273A68E}">
      <dgm:prSet/>
      <dgm:spPr/>
      <dgm:t>
        <a:bodyPr/>
        <a:lstStyle/>
        <a:p>
          <a:endParaRPr lang="en-US"/>
        </a:p>
      </dgm:t>
    </dgm:pt>
    <dgm:pt modelId="{8D884DF4-0421-4BBD-A553-F42D05211708}">
      <dgm:prSet/>
      <dgm:spPr/>
      <dgm:t>
        <a:bodyPr/>
        <a:lstStyle/>
        <a:p>
          <a:r>
            <a:rPr lang="hu-HU"/>
            <a:t>Dzentri (Gentry): ayrıcalıklarını, haklarını kaybeden ”nemesek” („küçük asilzade”-Serflik sonrası)</a:t>
          </a:r>
          <a:endParaRPr lang="en-US"/>
        </a:p>
      </dgm:t>
    </dgm:pt>
    <dgm:pt modelId="{B085139A-F19D-479C-9DD7-05132F24C119}" type="parTrans" cxnId="{5120B129-DE0C-41D5-8B5A-DFAA75BB0293}">
      <dgm:prSet/>
      <dgm:spPr/>
      <dgm:t>
        <a:bodyPr/>
        <a:lstStyle/>
        <a:p>
          <a:endParaRPr lang="en-US"/>
        </a:p>
      </dgm:t>
    </dgm:pt>
    <dgm:pt modelId="{8CD1CCFF-3BB1-4588-991E-80776F98B224}" type="sibTrans" cxnId="{5120B129-DE0C-41D5-8B5A-DFAA75BB0293}">
      <dgm:prSet/>
      <dgm:spPr/>
      <dgm:t>
        <a:bodyPr/>
        <a:lstStyle/>
        <a:p>
          <a:endParaRPr lang="en-US"/>
        </a:p>
      </dgm:t>
    </dgm:pt>
    <dgm:pt modelId="{68A1CCC3-4812-45D4-BC56-D02380F882C0}">
      <dgm:prSet/>
      <dgm:spPr/>
      <dgm:t>
        <a:bodyPr/>
        <a:lstStyle/>
        <a:p>
          <a:r>
            <a:rPr lang="hu-HU"/>
            <a:t>Ancak </a:t>
          </a:r>
          <a:endParaRPr lang="en-US"/>
        </a:p>
      </dgm:t>
    </dgm:pt>
    <dgm:pt modelId="{F207CFCD-8012-4CBB-9E8B-8F0CDA9EBE60}" type="parTrans" cxnId="{DD4B5158-1282-4FBB-9570-D184A6FDA1B1}">
      <dgm:prSet/>
      <dgm:spPr/>
      <dgm:t>
        <a:bodyPr/>
        <a:lstStyle/>
        <a:p>
          <a:endParaRPr lang="en-US"/>
        </a:p>
      </dgm:t>
    </dgm:pt>
    <dgm:pt modelId="{1989357D-B05B-4C25-88D0-9AE64E46DA09}" type="sibTrans" cxnId="{DD4B5158-1282-4FBB-9570-D184A6FDA1B1}">
      <dgm:prSet/>
      <dgm:spPr/>
      <dgm:t>
        <a:bodyPr/>
        <a:lstStyle/>
        <a:p>
          <a:endParaRPr lang="en-US"/>
        </a:p>
      </dgm:t>
    </dgm:pt>
    <dgm:pt modelId="{56BD5CEA-F44F-47DB-9C91-67E955D80810}">
      <dgm:prSet/>
      <dgm:spPr/>
      <dgm:t>
        <a:bodyPr/>
        <a:lstStyle/>
        <a:p>
          <a:r>
            <a:rPr lang="hu-HU"/>
            <a:t>20.yüzyılın orta sınıfı. Kültürel sermaye- Endüstri ve ticaret ilişkisinin yarattığı yeni bir sınıf... (nagybirtokosság  a lassan fejlődő nagypolgárság)</a:t>
          </a:r>
          <a:endParaRPr lang="en-US"/>
        </a:p>
      </dgm:t>
    </dgm:pt>
    <dgm:pt modelId="{D5CA38EB-BC32-4716-84C5-6BEDEEC47F87}" type="parTrans" cxnId="{969541AA-AD1D-4BE5-9E96-BB910C4DCC79}">
      <dgm:prSet/>
      <dgm:spPr/>
      <dgm:t>
        <a:bodyPr/>
        <a:lstStyle/>
        <a:p>
          <a:endParaRPr lang="en-US"/>
        </a:p>
      </dgm:t>
    </dgm:pt>
    <dgm:pt modelId="{CC7B49BD-609A-4B69-B8C4-BDCA226F3E55}" type="sibTrans" cxnId="{969541AA-AD1D-4BE5-9E96-BB910C4DCC79}">
      <dgm:prSet/>
      <dgm:spPr/>
      <dgm:t>
        <a:bodyPr/>
        <a:lstStyle/>
        <a:p>
          <a:endParaRPr lang="en-US"/>
        </a:p>
      </dgm:t>
    </dgm:pt>
    <dgm:pt modelId="{8106D462-245D-4FAD-8C45-1AB18D59B335}">
      <dgm:prSet/>
      <dgm:spPr/>
      <dgm:t>
        <a:bodyPr/>
        <a:lstStyle/>
        <a:p>
          <a:r>
            <a:rPr lang="hu-HU"/>
            <a:t>Nedir? </a:t>
          </a:r>
          <a:endParaRPr lang="en-US"/>
        </a:p>
      </dgm:t>
    </dgm:pt>
    <dgm:pt modelId="{E3C2824C-FC38-4F74-BEF0-BA41904AD72D}" type="parTrans" cxnId="{11785E93-9485-43A1-97CA-37A22B0AC511}">
      <dgm:prSet/>
      <dgm:spPr/>
      <dgm:t>
        <a:bodyPr/>
        <a:lstStyle/>
        <a:p>
          <a:endParaRPr lang="en-US"/>
        </a:p>
      </dgm:t>
    </dgm:pt>
    <dgm:pt modelId="{7487CB1F-7AE7-408D-8DD4-312169F45624}" type="sibTrans" cxnId="{11785E93-9485-43A1-97CA-37A22B0AC511}">
      <dgm:prSet/>
      <dgm:spPr/>
      <dgm:t>
        <a:bodyPr/>
        <a:lstStyle/>
        <a:p>
          <a:endParaRPr lang="en-US"/>
        </a:p>
      </dgm:t>
    </dgm:pt>
    <dgm:pt modelId="{0B1DC5AB-64FC-45E5-A1B9-100C1D620B13}">
      <dgm:prSet/>
      <dgm:spPr/>
      <dgm:t>
        <a:bodyPr/>
        <a:lstStyle/>
        <a:p>
          <a:r>
            <a:rPr lang="hu-HU"/>
            <a:t>Yeni sistemin ve bileşenlerinin oluşması: Kapitalizm/ işçi sınıfı</a:t>
          </a:r>
          <a:endParaRPr lang="en-US"/>
        </a:p>
      </dgm:t>
    </dgm:pt>
    <dgm:pt modelId="{1B55AB7C-2FB2-48F8-B1A5-0FBF5A5E98E5}" type="parTrans" cxnId="{6FDCA80A-342E-445C-8AF0-EFE616295821}">
      <dgm:prSet/>
      <dgm:spPr/>
      <dgm:t>
        <a:bodyPr/>
        <a:lstStyle/>
        <a:p>
          <a:endParaRPr lang="en-US"/>
        </a:p>
      </dgm:t>
    </dgm:pt>
    <dgm:pt modelId="{5D884488-ED78-4575-A37A-CF09105BDA57}" type="sibTrans" cxnId="{6FDCA80A-342E-445C-8AF0-EFE616295821}">
      <dgm:prSet/>
      <dgm:spPr/>
      <dgm:t>
        <a:bodyPr/>
        <a:lstStyle/>
        <a:p>
          <a:endParaRPr lang="en-US"/>
        </a:p>
      </dgm:t>
    </dgm:pt>
    <dgm:pt modelId="{9797F4E7-FD06-4456-A761-AF5C9B66B8EA}">
      <dgm:prSet/>
      <dgm:spPr/>
      <dgm:t>
        <a:bodyPr/>
        <a:lstStyle/>
        <a:p>
          <a:r>
            <a:rPr lang="hu-HU"/>
            <a:t>Eski güçlü köylünün işçi olarak kente göçü</a:t>
          </a:r>
          <a:endParaRPr lang="en-US"/>
        </a:p>
      </dgm:t>
    </dgm:pt>
    <dgm:pt modelId="{D11E04FD-2110-4E3C-B2B3-49CB150CC3A9}" type="parTrans" cxnId="{406158D9-BA31-455B-9359-DC9D2D88A906}">
      <dgm:prSet/>
      <dgm:spPr/>
      <dgm:t>
        <a:bodyPr/>
        <a:lstStyle/>
        <a:p>
          <a:endParaRPr lang="en-US"/>
        </a:p>
      </dgm:t>
    </dgm:pt>
    <dgm:pt modelId="{666A2C7E-889A-4751-AE03-FB329A601699}" type="sibTrans" cxnId="{406158D9-BA31-455B-9359-DC9D2D88A906}">
      <dgm:prSet/>
      <dgm:spPr/>
      <dgm:t>
        <a:bodyPr/>
        <a:lstStyle/>
        <a:p>
          <a:endParaRPr lang="en-US"/>
        </a:p>
      </dgm:t>
    </dgm:pt>
    <dgm:pt modelId="{1FF84884-FCAC-4795-8F22-36AC29681B33}">
      <dgm:prSet/>
      <dgm:spPr/>
      <dgm:t>
        <a:bodyPr/>
        <a:lstStyle/>
        <a:p>
          <a:r>
            <a:rPr lang="hu-HU"/>
            <a:t>Henüz bu toplumsal dönüşümler „gerçekçi” bir perspektifle edebiyatta yer bulmuyor. Köy-köylü güzellemeleri </a:t>
          </a:r>
          <a:endParaRPr lang="en-US"/>
        </a:p>
      </dgm:t>
    </dgm:pt>
    <dgm:pt modelId="{2EAD51C9-3256-47ED-99DA-F4E007BB416E}" type="parTrans" cxnId="{2F585906-F6A1-47C2-945A-BD1506AACD56}">
      <dgm:prSet/>
      <dgm:spPr/>
      <dgm:t>
        <a:bodyPr/>
        <a:lstStyle/>
        <a:p>
          <a:endParaRPr lang="en-US"/>
        </a:p>
      </dgm:t>
    </dgm:pt>
    <dgm:pt modelId="{A9E39C93-C3A5-450E-9383-AF0383B130AD}" type="sibTrans" cxnId="{2F585906-F6A1-47C2-945A-BD1506AACD56}">
      <dgm:prSet/>
      <dgm:spPr/>
      <dgm:t>
        <a:bodyPr/>
        <a:lstStyle/>
        <a:p>
          <a:endParaRPr lang="en-US"/>
        </a:p>
      </dgm:t>
    </dgm:pt>
    <dgm:pt modelId="{E35471C9-9242-4688-A458-BF5139A6F252}">
      <dgm:prSet/>
      <dgm:spPr/>
      <dgm:t>
        <a:bodyPr/>
        <a:lstStyle/>
        <a:p>
          <a:r>
            <a:rPr lang="hu-HU"/>
            <a:t>Gerçekçi betimleme adına hâlâ güçlü isim Arany János </a:t>
          </a:r>
          <a:endParaRPr lang="en-US"/>
        </a:p>
      </dgm:t>
    </dgm:pt>
    <dgm:pt modelId="{214F1257-B40B-401C-A965-F7865986E475}" type="parTrans" cxnId="{E2C29F5B-A450-49AB-AF3A-70637B22B2E8}">
      <dgm:prSet/>
      <dgm:spPr/>
      <dgm:t>
        <a:bodyPr/>
        <a:lstStyle/>
        <a:p>
          <a:endParaRPr lang="en-US"/>
        </a:p>
      </dgm:t>
    </dgm:pt>
    <dgm:pt modelId="{8FBF6BD2-6AC0-4C6F-8E1D-72715D215CC4}" type="sibTrans" cxnId="{E2C29F5B-A450-49AB-AF3A-70637B22B2E8}">
      <dgm:prSet/>
      <dgm:spPr/>
      <dgm:t>
        <a:bodyPr/>
        <a:lstStyle/>
        <a:p>
          <a:endParaRPr lang="en-US"/>
        </a:p>
      </dgm:t>
    </dgm:pt>
    <dgm:pt modelId="{976E4C09-92DF-9641-8C06-2A941266205F}" type="pres">
      <dgm:prSet presAssocID="{1B4F539A-CE4D-4891-A946-58060D232B42}" presName="diagram" presStyleCnt="0">
        <dgm:presLayoutVars>
          <dgm:dir/>
          <dgm:resizeHandles val="exact"/>
        </dgm:presLayoutVars>
      </dgm:prSet>
      <dgm:spPr/>
    </dgm:pt>
    <dgm:pt modelId="{4C0E3815-9C3D-EC4D-9411-3747348DD679}" type="pres">
      <dgm:prSet presAssocID="{9B35EF95-C062-4413-9BC8-27BED61910B7}" presName="node" presStyleLbl="node1" presStyleIdx="0" presStyleCnt="16">
        <dgm:presLayoutVars>
          <dgm:bulletEnabled val="1"/>
        </dgm:presLayoutVars>
      </dgm:prSet>
      <dgm:spPr/>
    </dgm:pt>
    <dgm:pt modelId="{60AC80A3-BAE8-8B44-A57F-A49193C1B6F9}" type="pres">
      <dgm:prSet presAssocID="{9A041511-A64E-43BD-A298-29011C0E895F}" presName="sibTrans" presStyleCnt="0"/>
      <dgm:spPr/>
    </dgm:pt>
    <dgm:pt modelId="{94E5ED44-A541-6541-9280-CB826117F58B}" type="pres">
      <dgm:prSet presAssocID="{920E3BFA-5124-4517-9A19-F4D0B042A9A1}" presName="node" presStyleLbl="node1" presStyleIdx="1" presStyleCnt="16">
        <dgm:presLayoutVars>
          <dgm:bulletEnabled val="1"/>
        </dgm:presLayoutVars>
      </dgm:prSet>
      <dgm:spPr/>
    </dgm:pt>
    <dgm:pt modelId="{DA49C617-84E9-2A46-B9CE-4E53F1D1AE70}" type="pres">
      <dgm:prSet presAssocID="{EEC35F00-D163-4C02-B34F-51DBC7673015}" presName="sibTrans" presStyleCnt="0"/>
      <dgm:spPr/>
    </dgm:pt>
    <dgm:pt modelId="{00F33105-E8DC-D948-B6E4-3D30817CEEC0}" type="pres">
      <dgm:prSet presAssocID="{C111C583-52E1-46EE-9258-6097ED4E0BE1}" presName="node" presStyleLbl="node1" presStyleIdx="2" presStyleCnt="16">
        <dgm:presLayoutVars>
          <dgm:bulletEnabled val="1"/>
        </dgm:presLayoutVars>
      </dgm:prSet>
      <dgm:spPr/>
    </dgm:pt>
    <dgm:pt modelId="{992F7128-C30E-BA45-A101-5034DD171C1E}" type="pres">
      <dgm:prSet presAssocID="{52599435-19F2-49E7-8DD6-4C0D9AEA3C60}" presName="sibTrans" presStyleCnt="0"/>
      <dgm:spPr/>
    </dgm:pt>
    <dgm:pt modelId="{0D231C5D-EED8-534C-97E0-EE24A81D0FC8}" type="pres">
      <dgm:prSet presAssocID="{16937BBF-0BBF-4D0C-A6D8-AB2B40D3BDCE}" presName="node" presStyleLbl="node1" presStyleIdx="3" presStyleCnt="16">
        <dgm:presLayoutVars>
          <dgm:bulletEnabled val="1"/>
        </dgm:presLayoutVars>
      </dgm:prSet>
      <dgm:spPr/>
    </dgm:pt>
    <dgm:pt modelId="{FD91BB81-FF8A-FE47-B4BC-3B23EEDA866F}" type="pres">
      <dgm:prSet presAssocID="{1442D0A8-DAEB-457C-8997-7A8E0E2E06D6}" presName="sibTrans" presStyleCnt="0"/>
      <dgm:spPr/>
    </dgm:pt>
    <dgm:pt modelId="{9748A57A-F40A-074B-B36A-822C46D61CE9}" type="pres">
      <dgm:prSet presAssocID="{160F5B96-6D6F-4699-8222-5980F9373931}" presName="node" presStyleLbl="node1" presStyleIdx="4" presStyleCnt="16">
        <dgm:presLayoutVars>
          <dgm:bulletEnabled val="1"/>
        </dgm:presLayoutVars>
      </dgm:prSet>
      <dgm:spPr/>
    </dgm:pt>
    <dgm:pt modelId="{7D8DF131-A77B-3744-903D-D04BF025E9FD}" type="pres">
      <dgm:prSet presAssocID="{0365B2EB-D765-42E1-B811-06C2ECEEDB0F}" presName="sibTrans" presStyleCnt="0"/>
      <dgm:spPr/>
    </dgm:pt>
    <dgm:pt modelId="{8074C10C-4C0E-744A-BCBB-640BFDF254B2}" type="pres">
      <dgm:prSet presAssocID="{AC3C4A90-8CC6-4554-A22A-DC45E7454E1B}" presName="node" presStyleLbl="node1" presStyleIdx="5" presStyleCnt="16">
        <dgm:presLayoutVars>
          <dgm:bulletEnabled val="1"/>
        </dgm:presLayoutVars>
      </dgm:prSet>
      <dgm:spPr/>
    </dgm:pt>
    <dgm:pt modelId="{5D4E492B-C385-7148-8BE7-CA90AD8623C8}" type="pres">
      <dgm:prSet presAssocID="{3C3172CF-29FE-4ED0-B4DF-2B07B4579A66}" presName="sibTrans" presStyleCnt="0"/>
      <dgm:spPr/>
    </dgm:pt>
    <dgm:pt modelId="{7DF5DFC8-EF47-6841-B38F-B43596927696}" type="pres">
      <dgm:prSet presAssocID="{EEC8ED80-AF9C-414A-ACD2-6F8031303313}" presName="node" presStyleLbl="node1" presStyleIdx="6" presStyleCnt="16">
        <dgm:presLayoutVars>
          <dgm:bulletEnabled val="1"/>
        </dgm:presLayoutVars>
      </dgm:prSet>
      <dgm:spPr/>
    </dgm:pt>
    <dgm:pt modelId="{A6A6FAA2-77D5-D049-9282-C55E8D5D38C5}" type="pres">
      <dgm:prSet presAssocID="{CC281E7F-170D-404B-B06B-5071D5451763}" presName="sibTrans" presStyleCnt="0"/>
      <dgm:spPr/>
    </dgm:pt>
    <dgm:pt modelId="{58B25E8F-7DD9-DE48-8819-4CC8E8CA0F76}" type="pres">
      <dgm:prSet presAssocID="{BD4AE935-BFCC-445B-9AD9-C7D2BB866994}" presName="node" presStyleLbl="node1" presStyleIdx="7" presStyleCnt="16">
        <dgm:presLayoutVars>
          <dgm:bulletEnabled val="1"/>
        </dgm:presLayoutVars>
      </dgm:prSet>
      <dgm:spPr/>
    </dgm:pt>
    <dgm:pt modelId="{1C4BA7C0-9FF9-5F46-BED1-67C4F2E5776D}" type="pres">
      <dgm:prSet presAssocID="{608A48BA-2F20-49A7-BE73-EA2D8B238723}" presName="sibTrans" presStyleCnt="0"/>
      <dgm:spPr/>
    </dgm:pt>
    <dgm:pt modelId="{BEA23283-58D2-D742-A9E1-434363F3FD60}" type="pres">
      <dgm:prSet presAssocID="{8D884DF4-0421-4BBD-A553-F42D05211708}" presName="node" presStyleLbl="node1" presStyleIdx="8" presStyleCnt="16">
        <dgm:presLayoutVars>
          <dgm:bulletEnabled val="1"/>
        </dgm:presLayoutVars>
      </dgm:prSet>
      <dgm:spPr/>
    </dgm:pt>
    <dgm:pt modelId="{0AFD2BE0-E952-F342-810F-FCF8BA27F163}" type="pres">
      <dgm:prSet presAssocID="{8CD1CCFF-3BB1-4588-991E-80776F98B224}" presName="sibTrans" presStyleCnt="0"/>
      <dgm:spPr/>
    </dgm:pt>
    <dgm:pt modelId="{C84AB1F9-093D-5D45-B8E2-8A89691D1D17}" type="pres">
      <dgm:prSet presAssocID="{68A1CCC3-4812-45D4-BC56-D02380F882C0}" presName="node" presStyleLbl="node1" presStyleIdx="9" presStyleCnt="16">
        <dgm:presLayoutVars>
          <dgm:bulletEnabled val="1"/>
        </dgm:presLayoutVars>
      </dgm:prSet>
      <dgm:spPr/>
    </dgm:pt>
    <dgm:pt modelId="{D2EEE058-222E-3849-8C54-1396737F6A9D}" type="pres">
      <dgm:prSet presAssocID="{1989357D-B05B-4C25-88D0-9AE64E46DA09}" presName="sibTrans" presStyleCnt="0"/>
      <dgm:spPr/>
    </dgm:pt>
    <dgm:pt modelId="{8424A57E-64DC-CA4B-9922-5EBD29DE2562}" type="pres">
      <dgm:prSet presAssocID="{56BD5CEA-F44F-47DB-9C91-67E955D80810}" presName="node" presStyleLbl="node1" presStyleIdx="10" presStyleCnt="16">
        <dgm:presLayoutVars>
          <dgm:bulletEnabled val="1"/>
        </dgm:presLayoutVars>
      </dgm:prSet>
      <dgm:spPr/>
    </dgm:pt>
    <dgm:pt modelId="{43AB564B-5B04-1E4F-9F21-EED38F34C57F}" type="pres">
      <dgm:prSet presAssocID="{CC7B49BD-609A-4B69-B8C4-BDCA226F3E55}" presName="sibTrans" presStyleCnt="0"/>
      <dgm:spPr/>
    </dgm:pt>
    <dgm:pt modelId="{D68A0E58-A80F-984F-9856-F827F0F83290}" type="pres">
      <dgm:prSet presAssocID="{8106D462-245D-4FAD-8C45-1AB18D59B335}" presName="node" presStyleLbl="node1" presStyleIdx="11" presStyleCnt="16">
        <dgm:presLayoutVars>
          <dgm:bulletEnabled val="1"/>
        </dgm:presLayoutVars>
      </dgm:prSet>
      <dgm:spPr/>
    </dgm:pt>
    <dgm:pt modelId="{28F72406-314A-0C40-AEFC-751BE1FEDB4D}" type="pres">
      <dgm:prSet presAssocID="{7487CB1F-7AE7-408D-8DD4-312169F45624}" presName="sibTrans" presStyleCnt="0"/>
      <dgm:spPr/>
    </dgm:pt>
    <dgm:pt modelId="{BCCE8672-F9C5-C54A-A148-52EBACB06E93}" type="pres">
      <dgm:prSet presAssocID="{0B1DC5AB-64FC-45E5-A1B9-100C1D620B13}" presName="node" presStyleLbl="node1" presStyleIdx="12" presStyleCnt="16">
        <dgm:presLayoutVars>
          <dgm:bulletEnabled val="1"/>
        </dgm:presLayoutVars>
      </dgm:prSet>
      <dgm:spPr/>
    </dgm:pt>
    <dgm:pt modelId="{4702690D-EAF5-A445-AFD8-1A25FBCBBC7A}" type="pres">
      <dgm:prSet presAssocID="{5D884488-ED78-4575-A37A-CF09105BDA57}" presName="sibTrans" presStyleCnt="0"/>
      <dgm:spPr/>
    </dgm:pt>
    <dgm:pt modelId="{3C1EE2C5-943A-7845-968F-388F04B8AA7C}" type="pres">
      <dgm:prSet presAssocID="{9797F4E7-FD06-4456-A761-AF5C9B66B8EA}" presName="node" presStyleLbl="node1" presStyleIdx="13" presStyleCnt="16">
        <dgm:presLayoutVars>
          <dgm:bulletEnabled val="1"/>
        </dgm:presLayoutVars>
      </dgm:prSet>
      <dgm:spPr/>
    </dgm:pt>
    <dgm:pt modelId="{92B304E6-14DD-3247-8029-40264EB5C397}" type="pres">
      <dgm:prSet presAssocID="{666A2C7E-889A-4751-AE03-FB329A601699}" presName="sibTrans" presStyleCnt="0"/>
      <dgm:spPr/>
    </dgm:pt>
    <dgm:pt modelId="{5AC18F5A-E998-BF4C-8CAA-89F3CF755122}" type="pres">
      <dgm:prSet presAssocID="{1FF84884-FCAC-4795-8F22-36AC29681B33}" presName="node" presStyleLbl="node1" presStyleIdx="14" presStyleCnt="16">
        <dgm:presLayoutVars>
          <dgm:bulletEnabled val="1"/>
        </dgm:presLayoutVars>
      </dgm:prSet>
      <dgm:spPr/>
    </dgm:pt>
    <dgm:pt modelId="{78A346F6-7797-CC46-8F38-E5F234CCBC47}" type="pres">
      <dgm:prSet presAssocID="{A9E39C93-C3A5-450E-9383-AF0383B130AD}" presName="sibTrans" presStyleCnt="0"/>
      <dgm:spPr/>
    </dgm:pt>
    <dgm:pt modelId="{3B8D4004-7311-1E45-9F3E-ED4C6F15A945}" type="pres">
      <dgm:prSet presAssocID="{E35471C9-9242-4688-A458-BF5139A6F252}" presName="node" presStyleLbl="node1" presStyleIdx="15" presStyleCnt="16">
        <dgm:presLayoutVars>
          <dgm:bulletEnabled val="1"/>
        </dgm:presLayoutVars>
      </dgm:prSet>
      <dgm:spPr/>
    </dgm:pt>
  </dgm:ptLst>
  <dgm:cxnLst>
    <dgm:cxn modelId="{7B6BE402-727F-46ED-82DD-4AA17273A68E}" srcId="{1B4F539A-CE4D-4891-A946-58060D232B42}" destId="{BD4AE935-BFCC-445B-9AD9-C7D2BB866994}" srcOrd="7" destOrd="0" parTransId="{BA7D1726-90AE-473B-963D-D3123C707DFE}" sibTransId="{608A48BA-2F20-49A7-BE73-EA2D8B238723}"/>
    <dgm:cxn modelId="{2F585906-F6A1-47C2-945A-BD1506AACD56}" srcId="{1B4F539A-CE4D-4891-A946-58060D232B42}" destId="{1FF84884-FCAC-4795-8F22-36AC29681B33}" srcOrd="14" destOrd="0" parTransId="{2EAD51C9-3256-47ED-99DA-F4E007BB416E}" sibTransId="{A9E39C93-C3A5-450E-9383-AF0383B130AD}"/>
    <dgm:cxn modelId="{6FDCA80A-342E-445C-8AF0-EFE616295821}" srcId="{1B4F539A-CE4D-4891-A946-58060D232B42}" destId="{0B1DC5AB-64FC-45E5-A1B9-100C1D620B13}" srcOrd="12" destOrd="0" parTransId="{1B55AB7C-2FB2-48F8-B1A5-0FBF5A5E98E5}" sibTransId="{5D884488-ED78-4575-A37A-CF09105BDA57}"/>
    <dgm:cxn modelId="{5120B129-DE0C-41D5-8B5A-DFAA75BB0293}" srcId="{1B4F539A-CE4D-4891-A946-58060D232B42}" destId="{8D884DF4-0421-4BBD-A553-F42D05211708}" srcOrd="8" destOrd="0" parTransId="{B085139A-F19D-479C-9DD7-05132F24C119}" sibTransId="{8CD1CCFF-3BB1-4588-991E-80776F98B224}"/>
    <dgm:cxn modelId="{4951132F-A083-C649-8406-306472D35372}" type="presOf" srcId="{0B1DC5AB-64FC-45E5-A1B9-100C1D620B13}" destId="{BCCE8672-F9C5-C54A-A148-52EBACB06E93}" srcOrd="0" destOrd="0" presId="urn:microsoft.com/office/officeart/2005/8/layout/default"/>
    <dgm:cxn modelId="{70B98636-3206-EC40-B871-19D1416F71FC}" type="presOf" srcId="{AC3C4A90-8CC6-4554-A22A-DC45E7454E1B}" destId="{8074C10C-4C0E-744A-BCBB-640BFDF254B2}" srcOrd="0" destOrd="0" presId="urn:microsoft.com/office/officeart/2005/8/layout/default"/>
    <dgm:cxn modelId="{31B18C4B-A4E2-9D43-B622-D335D1B45B47}" type="presOf" srcId="{56BD5CEA-F44F-47DB-9C91-67E955D80810}" destId="{8424A57E-64DC-CA4B-9922-5EBD29DE2562}" srcOrd="0" destOrd="0" presId="urn:microsoft.com/office/officeart/2005/8/layout/default"/>
    <dgm:cxn modelId="{2321F74F-9FB6-314B-B33F-1A3290498F67}" type="presOf" srcId="{1B4F539A-CE4D-4891-A946-58060D232B42}" destId="{976E4C09-92DF-9641-8C06-2A941266205F}" srcOrd="0" destOrd="0" presId="urn:microsoft.com/office/officeart/2005/8/layout/default"/>
    <dgm:cxn modelId="{07D9B051-1B04-6849-A851-2B55BE69003A}" type="presOf" srcId="{920E3BFA-5124-4517-9A19-F4D0B042A9A1}" destId="{94E5ED44-A541-6541-9280-CB826117F58B}" srcOrd="0" destOrd="0" presId="urn:microsoft.com/office/officeart/2005/8/layout/default"/>
    <dgm:cxn modelId="{04638E55-E5EC-4C5D-9BAC-5B9C6DCE691F}" srcId="{1B4F539A-CE4D-4891-A946-58060D232B42}" destId="{C111C583-52E1-46EE-9258-6097ED4E0BE1}" srcOrd="2" destOrd="0" parTransId="{F4866AB2-B3FD-4F30-9370-9F115C1B9FE9}" sibTransId="{52599435-19F2-49E7-8DD6-4C0D9AEA3C60}"/>
    <dgm:cxn modelId="{4570C056-44D7-C24C-875D-6C4C53DADB72}" type="presOf" srcId="{9797F4E7-FD06-4456-A761-AF5C9B66B8EA}" destId="{3C1EE2C5-943A-7845-968F-388F04B8AA7C}" srcOrd="0" destOrd="0" presId="urn:microsoft.com/office/officeart/2005/8/layout/default"/>
    <dgm:cxn modelId="{DD4B5158-1282-4FBB-9570-D184A6FDA1B1}" srcId="{1B4F539A-CE4D-4891-A946-58060D232B42}" destId="{68A1CCC3-4812-45D4-BC56-D02380F882C0}" srcOrd="9" destOrd="0" parTransId="{F207CFCD-8012-4CBB-9E8B-8F0CDA9EBE60}" sibTransId="{1989357D-B05B-4C25-88D0-9AE64E46DA09}"/>
    <dgm:cxn modelId="{E2C29F5B-A450-49AB-AF3A-70637B22B2E8}" srcId="{1B4F539A-CE4D-4891-A946-58060D232B42}" destId="{E35471C9-9242-4688-A458-BF5139A6F252}" srcOrd="15" destOrd="0" parTransId="{214F1257-B40B-401C-A965-F7865986E475}" sibTransId="{8FBF6BD2-6AC0-4C6F-8E1D-72715D215CC4}"/>
    <dgm:cxn modelId="{0A61755E-4D00-4DA1-A254-25F1B98F4437}" srcId="{1B4F539A-CE4D-4891-A946-58060D232B42}" destId="{920E3BFA-5124-4517-9A19-F4D0B042A9A1}" srcOrd="1" destOrd="0" parTransId="{15EF7453-25B5-4F75-B729-36F69844F8C2}" sibTransId="{EEC35F00-D163-4C02-B34F-51DBC7673015}"/>
    <dgm:cxn modelId="{2840C66D-DC88-7A4B-BCA9-76B635A16EA7}" type="presOf" srcId="{C111C583-52E1-46EE-9258-6097ED4E0BE1}" destId="{00F33105-E8DC-D948-B6E4-3D30817CEEC0}" srcOrd="0" destOrd="0" presId="urn:microsoft.com/office/officeart/2005/8/layout/default"/>
    <dgm:cxn modelId="{2F74EA6E-A017-3C46-8C01-5CFEA7732DC0}" type="presOf" srcId="{68A1CCC3-4812-45D4-BC56-D02380F882C0}" destId="{C84AB1F9-093D-5D45-B8E2-8A89691D1D17}" srcOrd="0" destOrd="0" presId="urn:microsoft.com/office/officeart/2005/8/layout/default"/>
    <dgm:cxn modelId="{30EA4671-875D-B34D-940D-DD1377C2B202}" type="presOf" srcId="{8106D462-245D-4FAD-8C45-1AB18D59B335}" destId="{D68A0E58-A80F-984F-9856-F827F0F83290}" srcOrd="0" destOrd="0" presId="urn:microsoft.com/office/officeart/2005/8/layout/default"/>
    <dgm:cxn modelId="{D367B481-4DCD-4423-A97E-0FA608B6BEC6}" srcId="{1B4F539A-CE4D-4891-A946-58060D232B42}" destId="{160F5B96-6D6F-4699-8222-5980F9373931}" srcOrd="4" destOrd="0" parTransId="{09252697-02C2-420B-8E59-6E7FC4935B6E}" sibTransId="{0365B2EB-D765-42E1-B811-06C2ECEEDB0F}"/>
    <dgm:cxn modelId="{0BBCB386-3208-6C48-A81E-6DE7F4556ADB}" type="presOf" srcId="{160F5B96-6D6F-4699-8222-5980F9373931}" destId="{9748A57A-F40A-074B-B36A-822C46D61CE9}" srcOrd="0" destOrd="0" presId="urn:microsoft.com/office/officeart/2005/8/layout/default"/>
    <dgm:cxn modelId="{1C717089-9138-6645-A814-871C24CA51FF}" type="presOf" srcId="{BD4AE935-BFCC-445B-9AD9-C7D2BB866994}" destId="{58B25E8F-7DD9-DE48-8819-4CC8E8CA0F76}" srcOrd="0" destOrd="0" presId="urn:microsoft.com/office/officeart/2005/8/layout/default"/>
    <dgm:cxn modelId="{5892688C-EFEA-AC46-8A08-44FCF421361C}" type="presOf" srcId="{9B35EF95-C062-4413-9BC8-27BED61910B7}" destId="{4C0E3815-9C3D-EC4D-9411-3747348DD679}" srcOrd="0" destOrd="0" presId="urn:microsoft.com/office/officeart/2005/8/layout/default"/>
    <dgm:cxn modelId="{11785E93-9485-43A1-97CA-37A22B0AC511}" srcId="{1B4F539A-CE4D-4891-A946-58060D232B42}" destId="{8106D462-245D-4FAD-8C45-1AB18D59B335}" srcOrd="11" destOrd="0" parTransId="{E3C2824C-FC38-4F74-BEF0-BA41904AD72D}" sibTransId="{7487CB1F-7AE7-408D-8DD4-312169F45624}"/>
    <dgm:cxn modelId="{C045C9A0-77F6-4BA0-B23F-0FDBB7BAF615}" srcId="{1B4F539A-CE4D-4891-A946-58060D232B42}" destId="{9B35EF95-C062-4413-9BC8-27BED61910B7}" srcOrd="0" destOrd="0" parTransId="{AC8D7065-D82E-4B45-BD90-46FB86140F69}" sibTransId="{9A041511-A64E-43BD-A298-29011C0E895F}"/>
    <dgm:cxn modelId="{154E40AA-6A60-4BEB-832D-057911D60A7D}" srcId="{1B4F539A-CE4D-4891-A946-58060D232B42}" destId="{EEC8ED80-AF9C-414A-ACD2-6F8031303313}" srcOrd="6" destOrd="0" parTransId="{0FE99E3E-1AEA-499B-BA70-BC46865D6A7B}" sibTransId="{CC281E7F-170D-404B-B06B-5071D5451763}"/>
    <dgm:cxn modelId="{969541AA-AD1D-4BE5-9E96-BB910C4DCC79}" srcId="{1B4F539A-CE4D-4891-A946-58060D232B42}" destId="{56BD5CEA-F44F-47DB-9C91-67E955D80810}" srcOrd="10" destOrd="0" parTransId="{D5CA38EB-BC32-4716-84C5-6BEDEEC47F87}" sibTransId="{CC7B49BD-609A-4B69-B8C4-BDCA226F3E55}"/>
    <dgm:cxn modelId="{9D06C8AC-F393-404B-B2B4-24DDB55FE985}" type="presOf" srcId="{16937BBF-0BBF-4D0C-A6D8-AB2B40D3BDCE}" destId="{0D231C5D-EED8-534C-97E0-EE24A81D0FC8}" srcOrd="0" destOrd="0" presId="urn:microsoft.com/office/officeart/2005/8/layout/default"/>
    <dgm:cxn modelId="{A3CB7AD3-B481-524D-9FA4-34D747F11894}" type="presOf" srcId="{E35471C9-9242-4688-A458-BF5139A6F252}" destId="{3B8D4004-7311-1E45-9F3E-ED4C6F15A945}" srcOrd="0" destOrd="0" presId="urn:microsoft.com/office/officeart/2005/8/layout/default"/>
    <dgm:cxn modelId="{406158D9-BA31-455B-9359-DC9D2D88A906}" srcId="{1B4F539A-CE4D-4891-A946-58060D232B42}" destId="{9797F4E7-FD06-4456-A761-AF5C9B66B8EA}" srcOrd="13" destOrd="0" parTransId="{D11E04FD-2110-4E3C-B2B3-49CB150CC3A9}" sibTransId="{666A2C7E-889A-4751-AE03-FB329A601699}"/>
    <dgm:cxn modelId="{D3B104DB-80BD-4E4A-B349-81F5F576B9DE}" type="presOf" srcId="{EEC8ED80-AF9C-414A-ACD2-6F8031303313}" destId="{7DF5DFC8-EF47-6841-B38F-B43596927696}" srcOrd="0" destOrd="0" presId="urn:microsoft.com/office/officeart/2005/8/layout/default"/>
    <dgm:cxn modelId="{0849EAE3-4E67-2D4F-983D-2A903A265AFB}" type="presOf" srcId="{8D884DF4-0421-4BBD-A553-F42D05211708}" destId="{BEA23283-58D2-D742-A9E1-434363F3FD60}" srcOrd="0" destOrd="0" presId="urn:microsoft.com/office/officeart/2005/8/layout/default"/>
    <dgm:cxn modelId="{9B48C9E4-FF24-413C-A976-A3448480F499}" srcId="{1B4F539A-CE4D-4891-A946-58060D232B42}" destId="{16937BBF-0BBF-4D0C-A6D8-AB2B40D3BDCE}" srcOrd="3" destOrd="0" parTransId="{BF0D19F9-8CE5-4163-9B81-8409755384EC}" sibTransId="{1442D0A8-DAEB-457C-8997-7A8E0E2E06D6}"/>
    <dgm:cxn modelId="{772A99E6-38E9-CF42-905D-E22A43E16854}" type="presOf" srcId="{1FF84884-FCAC-4795-8F22-36AC29681B33}" destId="{5AC18F5A-E998-BF4C-8CAA-89F3CF755122}" srcOrd="0" destOrd="0" presId="urn:microsoft.com/office/officeart/2005/8/layout/default"/>
    <dgm:cxn modelId="{4BCE77FE-F420-4EFD-93C4-E1127DBA83BD}" srcId="{1B4F539A-CE4D-4891-A946-58060D232B42}" destId="{AC3C4A90-8CC6-4554-A22A-DC45E7454E1B}" srcOrd="5" destOrd="0" parTransId="{3BE0EE67-BF81-4388-A08A-AC6BA3AEE098}" sibTransId="{3C3172CF-29FE-4ED0-B4DF-2B07B4579A66}"/>
    <dgm:cxn modelId="{DF24EFC5-7E3A-EF46-8DED-EF9072CC96CB}" type="presParOf" srcId="{976E4C09-92DF-9641-8C06-2A941266205F}" destId="{4C0E3815-9C3D-EC4D-9411-3747348DD679}" srcOrd="0" destOrd="0" presId="urn:microsoft.com/office/officeart/2005/8/layout/default"/>
    <dgm:cxn modelId="{72A73065-BD45-844F-9BFD-DA8D229FB6F5}" type="presParOf" srcId="{976E4C09-92DF-9641-8C06-2A941266205F}" destId="{60AC80A3-BAE8-8B44-A57F-A49193C1B6F9}" srcOrd="1" destOrd="0" presId="urn:microsoft.com/office/officeart/2005/8/layout/default"/>
    <dgm:cxn modelId="{CDD436B9-AF5D-D648-B9C0-07E9DDBCB987}" type="presParOf" srcId="{976E4C09-92DF-9641-8C06-2A941266205F}" destId="{94E5ED44-A541-6541-9280-CB826117F58B}" srcOrd="2" destOrd="0" presId="urn:microsoft.com/office/officeart/2005/8/layout/default"/>
    <dgm:cxn modelId="{844453D0-573E-0443-AE7F-400AC5CA8287}" type="presParOf" srcId="{976E4C09-92DF-9641-8C06-2A941266205F}" destId="{DA49C617-84E9-2A46-B9CE-4E53F1D1AE70}" srcOrd="3" destOrd="0" presId="urn:microsoft.com/office/officeart/2005/8/layout/default"/>
    <dgm:cxn modelId="{ABA1737D-8850-A346-AED5-EF8A72BF0B8D}" type="presParOf" srcId="{976E4C09-92DF-9641-8C06-2A941266205F}" destId="{00F33105-E8DC-D948-B6E4-3D30817CEEC0}" srcOrd="4" destOrd="0" presId="urn:microsoft.com/office/officeart/2005/8/layout/default"/>
    <dgm:cxn modelId="{FC2DB8AB-580D-234E-9762-FE1251E9AC32}" type="presParOf" srcId="{976E4C09-92DF-9641-8C06-2A941266205F}" destId="{992F7128-C30E-BA45-A101-5034DD171C1E}" srcOrd="5" destOrd="0" presId="urn:microsoft.com/office/officeart/2005/8/layout/default"/>
    <dgm:cxn modelId="{C3C38FEC-E0E2-AC40-9FDC-9FDE3D59FCF8}" type="presParOf" srcId="{976E4C09-92DF-9641-8C06-2A941266205F}" destId="{0D231C5D-EED8-534C-97E0-EE24A81D0FC8}" srcOrd="6" destOrd="0" presId="urn:microsoft.com/office/officeart/2005/8/layout/default"/>
    <dgm:cxn modelId="{87124A6A-1307-BB43-9AAA-84514A776855}" type="presParOf" srcId="{976E4C09-92DF-9641-8C06-2A941266205F}" destId="{FD91BB81-FF8A-FE47-B4BC-3B23EEDA866F}" srcOrd="7" destOrd="0" presId="urn:microsoft.com/office/officeart/2005/8/layout/default"/>
    <dgm:cxn modelId="{12907D7C-CC90-8A4D-9A1F-393CD09C26E2}" type="presParOf" srcId="{976E4C09-92DF-9641-8C06-2A941266205F}" destId="{9748A57A-F40A-074B-B36A-822C46D61CE9}" srcOrd="8" destOrd="0" presId="urn:microsoft.com/office/officeart/2005/8/layout/default"/>
    <dgm:cxn modelId="{669AB8DD-78FD-F84F-AE4A-F8EB56800359}" type="presParOf" srcId="{976E4C09-92DF-9641-8C06-2A941266205F}" destId="{7D8DF131-A77B-3744-903D-D04BF025E9FD}" srcOrd="9" destOrd="0" presId="urn:microsoft.com/office/officeart/2005/8/layout/default"/>
    <dgm:cxn modelId="{2B229249-62C6-D844-933F-554DCD683F71}" type="presParOf" srcId="{976E4C09-92DF-9641-8C06-2A941266205F}" destId="{8074C10C-4C0E-744A-BCBB-640BFDF254B2}" srcOrd="10" destOrd="0" presId="urn:microsoft.com/office/officeart/2005/8/layout/default"/>
    <dgm:cxn modelId="{8C3FB301-2A23-DC48-8ECC-1690773A59C5}" type="presParOf" srcId="{976E4C09-92DF-9641-8C06-2A941266205F}" destId="{5D4E492B-C385-7148-8BE7-CA90AD8623C8}" srcOrd="11" destOrd="0" presId="urn:microsoft.com/office/officeart/2005/8/layout/default"/>
    <dgm:cxn modelId="{961DBE51-5355-F640-84D3-285F6DAD9865}" type="presParOf" srcId="{976E4C09-92DF-9641-8C06-2A941266205F}" destId="{7DF5DFC8-EF47-6841-B38F-B43596927696}" srcOrd="12" destOrd="0" presId="urn:microsoft.com/office/officeart/2005/8/layout/default"/>
    <dgm:cxn modelId="{E4233C65-9F55-C94B-8CBB-296CCB835DA4}" type="presParOf" srcId="{976E4C09-92DF-9641-8C06-2A941266205F}" destId="{A6A6FAA2-77D5-D049-9282-C55E8D5D38C5}" srcOrd="13" destOrd="0" presId="urn:microsoft.com/office/officeart/2005/8/layout/default"/>
    <dgm:cxn modelId="{E8799717-C84A-0E40-BB18-F7DAB612012F}" type="presParOf" srcId="{976E4C09-92DF-9641-8C06-2A941266205F}" destId="{58B25E8F-7DD9-DE48-8819-4CC8E8CA0F76}" srcOrd="14" destOrd="0" presId="urn:microsoft.com/office/officeart/2005/8/layout/default"/>
    <dgm:cxn modelId="{C4D99D2C-BCD4-374B-9D0A-BA3A056CF36C}" type="presParOf" srcId="{976E4C09-92DF-9641-8C06-2A941266205F}" destId="{1C4BA7C0-9FF9-5F46-BED1-67C4F2E5776D}" srcOrd="15" destOrd="0" presId="urn:microsoft.com/office/officeart/2005/8/layout/default"/>
    <dgm:cxn modelId="{AF7DD899-4767-9F4D-9B9B-DBA1006D390E}" type="presParOf" srcId="{976E4C09-92DF-9641-8C06-2A941266205F}" destId="{BEA23283-58D2-D742-A9E1-434363F3FD60}" srcOrd="16" destOrd="0" presId="urn:microsoft.com/office/officeart/2005/8/layout/default"/>
    <dgm:cxn modelId="{7F900045-A8F0-814D-BA30-8DE9CCA53885}" type="presParOf" srcId="{976E4C09-92DF-9641-8C06-2A941266205F}" destId="{0AFD2BE0-E952-F342-810F-FCF8BA27F163}" srcOrd="17" destOrd="0" presId="urn:microsoft.com/office/officeart/2005/8/layout/default"/>
    <dgm:cxn modelId="{64DDD850-F62E-9B42-A17B-D002C3F73ED8}" type="presParOf" srcId="{976E4C09-92DF-9641-8C06-2A941266205F}" destId="{C84AB1F9-093D-5D45-B8E2-8A89691D1D17}" srcOrd="18" destOrd="0" presId="urn:microsoft.com/office/officeart/2005/8/layout/default"/>
    <dgm:cxn modelId="{78351F3E-9720-3E42-AA3A-EAEC224FEC17}" type="presParOf" srcId="{976E4C09-92DF-9641-8C06-2A941266205F}" destId="{D2EEE058-222E-3849-8C54-1396737F6A9D}" srcOrd="19" destOrd="0" presId="urn:microsoft.com/office/officeart/2005/8/layout/default"/>
    <dgm:cxn modelId="{447093C7-3FED-FC4F-AEF8-2949C827F318}" type="presParOf" srcId="{976E4C09-92DF-9641-8C06-2A941266205F}" destId="{8424A57E-64DC-CA4B-9922-5EBD29DE2562}" srcOrd="20" destOrd="0" presId="urn:microsoft.com/office/officeart/2005/8/layout/default"/>
    <dgm:cxn modelId="{4DC79C7D-1AE9-014A-9671-F9F15C102AD6}" type="presParOf" srcId="{976E4C09-92DF-9641-8C06-2A941266205F}" destId="{43AB564B-5B04-1E4F-9F21-EED38F34C57F}" srcOrd="21" destOrd="0" presId="urn:microsoft.com/office/officeart/2005/8/layout/default"/>
    <dgm:cxn modelId="{4CA05349-CB4A-724F-8D31-9580E3F3A6BA}" type="presParOf" srcId="{976E4C09-92DF-9641-8C06-2A941266205F}" destId="{D68A0E58-A80F-984F-9856-F827F0F83290}" srcOrd="22" destOrd="0" presId="urn:microsoft.com/office/officeart/2005/8/layout/default"/>
    <dgm:cxn modelId="{7677B9E6-B633-9349-A984-94B8FE70442D}" type="presParOf" srcId="{976E4C09-92DF-9641-8C06-2A941266205F}" destId="{28F72406-314A-0C40-AEFC-751BE1FEDB4D}" srcOrd="23" destOrd="0" presId="urn:microsoft.com/office/officeart/2005/8/layout/default"/>
    <dgm:cxn modelId="{D86AC441-F81D-0E46-842A-B69EBF57FB80}" type="presParOf" srcId="{976E4C09-92DF-9641-8C06-2A941266205F}" destId="{BCCE8672-F9C5-C54A-A148-52EBACB06E93}" srcOrd="24" destOrd="0" presId="urn:microsoft.com/office/officeart/2005/8/layout/default"/>
    <dgm:cxn modelId="{30A2EDE2-22BC-AE45-A950-120665F434ED}" type="presParOf" srcId="{976E4C09-92DF-9641-8C06-2A941266205F}" destId="{4702690D-EAF5-A445-AFD8-1A25FBCBBC7A}" srcOrd="25" destOrd="0" presId="urn:microsoft.com/office/officeart/2005/8/layout/default"/>
    <dgm:cxn modelId="{13BAC0C5-751D-F342-9432-44A5883B17E4}" type="presParOf" srcId="{976E4C09-92DF-9641-8C06-2A941266205F}" destId="{3C1EE2C5-943A-7845-968F-388F04B8AA7C}" srcOrd="26" destOrd="0" presId="urn:microsoft.com/office/officeart/2005/8/layout/default"/>
    <dgm:cxn modelId="{1759724E-8CC3-8941-B421-438A993A9699}" type="presParOf" srcId="{976E4C09-92DF-9641-8C06-2A941266205F}" destId="{92B304E6-14DD-3247-8029-40264EB5C397}" srcOrd="27" destOrd="0" presId="urn:microsoft.com/office/officeart/2005/8/layout/default"/>
    <dgm:cxn modelId="{8248A118-5EEE-1944-B079-12C7704DFBA2}" type="presParOf" srcId="{976E4C09-92DF-9641-8C06-2A941266205F}" destId="{5AC18F5A-E998-BF4C-8CAA-89F3CF755122}" srcOrd="28" destOrd="0" presId="urn:microsoft.com/office/officeart/2005/8/layout/default"/>
    <dgm:cxn modelId="{90CF443C-C3CF-A14A-B0DD-AD7C9D0151E9}" type="presParOf" srcId="{976E4C09-92DF-9641-8C06-2A941266205F}" destId="{78A346F6-7797-CC46-8F38-E5F234CCBC47}" srcOrd="29" destOrd="0" presId="urn:microsoft.com/office/officeart/2005/8/layout/default"/>
    <dgm:cxn modelId="{46A8AB02-5104-F846-9AA3-A1410F033723}" type="presParOf" srcId="{976E4C09-92DF-9641-8C06-2A941266205F}" destId="{3B8D4004-7311-1E45-9F3E-ED4C6F15A945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3EF22-FBAA-4FEE-830F-DE4879C319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EE8B9D-6378-4D26-A8FD-2CD8764CBA59}">
      <dgm:prSet/>
      <dgm:spPr/>
      <dgm:t>
        <a:bodyPr/>
        <a:lstStyle/>
        <a:p>
          <a:r>
            <a:rPr lang="hu-HU"/>
            <a:t>Ortasınıfın ve devlet büroksasisinin güçlenmesi. </a:t>
          </a:r>
          <a:endParaRPr lang="en-US"/>
        </a:p>
      </dgm:t>
    </dgm:pt>
    <dgm:pt modelId="{9995B6A7-1782-4B47-B648-772F7F6C6E74}" type="parTrans" cxnId="{AC1B2B4E-5A46-45D1-AEC6-E89F07617EE6}">
      <dgm:prSet/>
      <dgm:spPr/>
      <dgm:t>
        <a:bodyPr/>
        <a:lstStyle/>
        <a:p>
          <a:endParaRPr lang="en-US"/>
        </a:p>
      </dgm:t>
    </dgm:pt>
    <dgm:pt modelId="{0C9E193A-CAAA-4014-968B-209AE64E64C6}" type="sibTrans" cxnId="{AC1B2B4E-5A46-45D1-AEC6-E89F07617EE6}">
      <dgm:prSet/>
      <dgm:spPr/>
      <dgm:t>
        <a:bodyPr/>
        <a:lstStyle/>
        <a:p>
          <a:endParaRPr lang="en-US"/>
        </a:p>
      </dgm:t>
    </dgm:pt>
    <dgm:pt modelId="{AE59F9FE-4037-4392-B614-EEB32A23315B}">
      <dgm:prSet/>
      <dgm:spPr/>
      <dgm:t>
        <a:bodyPr/>
        <a:lstStyle/>
        <a:p>
          <a:r>
            <a:rPr lang="hu-HU"/>
            <a:t>Devlette ve orduda yerleşmeye başlayan zihniyet</a:t>
          </a:r>
          <a:endParaRPr lang="en-US"/>
        </a:p>
      </dgm:t>
    </dgm:pt>
    <dgm:pt modelId="{83E230C7-4F20-4E28-BCEC-F4958F036FB6}" type="parTrans" cxnId="{87F05253-EC00-4D0F-9739-24083A999C44}">
      <dgm:prSet/>
      <dgm:spPr/>
      <dgm:t>
        <a:bodyPr/>
        <a:lstStyle/>
        <a:p>
          <a:endParaRPr lang="en-US"/>
        </a:p>
      </dgm:t>
    </dgm:pt>
    <dgm:pt modelId="{B577F965-097C-4462-9130-856078646358}" type="sibTrans" cxnId="{87F05253-EC00-4D0F-9739-24083A999C44}">
      <dgm:prSet/>
      <dgm:spPr/>
      <dgm:t>
        <a:bodyPr/>
        <a:lstStyle/>
        <a:p>
          <a:endParaRPr lang="en-US"/>
        </a:p>
      </dgm:t>
    </dgm:pt>
    <dgm:pt modelId="{ABCABC61-D649-415F-A27A-1DFD921DFC2A}">
      <dgm:prSet/>
      <dgm:spPr/>
      <dgm:t>
        <a:bodyPr/>
        <a:lstStyle/>
        <a:p>
          <a:r>
            <a:rPr lang="hu-HU"/>
            <a:t>Bu sırada Budapeşte’nin bir dünya kenti oluşu</a:t>
          </a:r>
          <a:endParaRPr lang="en-US"/>
        </a:p>
      </dgm:t>
    </dgm:pt>
    <dgm:pt modelId="{C0BD6816-7C49-4BB3-8D52-066F9E3901E2}" type="parTrans" cxnId="{2E67CA15-11BF-47C9-814F-993F0783B308}">
      <dgm:prSet/>
      <dgm:spPr/>
      <dgm:t>
        <a:bodyPr/>
        <a:lstStyle/>
        <a:p>
          <a:endParaRPr lang="en-US"/>
        </a:p>
      </dgm:t>
    </dgm:pt>
    <dgm:pt modelId="{F1B7DC10-9967-4779-A683-BA73C5785E55}" type="sibTrans" cxnId="{2E67CA15-11BF-47C9-814F-993F0783B308}">
      <dgm:prSet/>
      <dgm:spPr/>
      <dgm:t>
        <a:bodyPr/>
        <a:lstStyle/>
        <a:p>
          <a:endParaRPr lang="en-US"/>
        </a:p>
      </dgm:t>
    </dgm:pt>
    <dgm:pt modelId="{4A2B5A9C-FC53-47A6-B67F-FBF8E2F33199}">
      <dgm:prSet/>
      <dgm:spPr/>
      <dgm:t>
        <a:bodyPr/>
        <a:lstStyle/>
        <a:p>
          <a:r>
            <a:rPr lang="hu-HU"/>
            <a:t>Demiryolu ağları</a:t>
          </a:r>
          <a:endParaRPr lang="en-US"/>
        </a:p>
      </dgm:t>
    </dgm:pt>
    <dgm:pt modelId="{AA119BB6-FE72-40F5-9B50-B0F9A139BC4E}" type="parTrans" cxnId="{5CA72AB3-AB56-4DC8-B126-F3BE09C08B6F}">
      <dgm:prSet/>
      <dgm:spPr/>
      <dgm:t>
        <a:bodyPr/>
        <a:lstStyle/>
        <a:p>
          <a:endParaRPr lang="en-US"/>
        </a:p>
      </dgm:t>
    </dgm:pt>
    <dgm:pt modelId="{FBA82ADA-07C5-4973-AED7-1C1D1368A5C4}" type="sibTrans" cxnId="{5CA72AB3-AB56-4DC8-B126-F3BE09C08B6F}">
      <dgm:prSet/>
      <dgm:spPr/>
      <dgm:t>
        <a:bodyPr/>
        <a:lstStyle/>
        <a:p>
          <a:endParaRPr lang="en-US"/>
        </a:p>
      </dgm:t>
    </dgm:pt>
    <dgm:pt modelId="{EC70160A-6FE4-417D-BC59-E38518581D05}">
      <dgm:prSet/>
      <dgm:spPr/>
      <dgm:t>
        <a:bodyPr/>
        <a:lstStyle/>
        <a:p>
          <a:r>
            <a:rPr lang="hu-HU"/>
            <a:t>Kültür ve bilimde ilerleme</a:t>
          </a:r>
          <a:endParaRPr lang="en-US"/>
        </a:p>
      </dgm:t>
    </dgm:pt>
    <dgm:pt modelId="{20D613BA-7930-4A8C-BE30-0F3654BDF5CC}" type="parTrans" cxnId="{1E1A7726-53C8-4112-853F-E989B701D48F}">
      <dgm:prSet/>
      <dgm:spPr/>
      <dgm:t>
        <a:bodyPr/>
        <a:lstStyle/>
        <a:p>
          <a:endParaRPr lang="en-US"/>
        </a:p>
      </dgm:t>
    </dgm:pt>
    <dgm:pt modelId="{48D14E1A-716D-4FD2-9917-EB8E7B81C381}" type="sibTrans" cxnId="{1E1A7726-53C8-4112-853F-E989B701D48F}">
      <dgm:prSet/>
      <dgm:spPr/>
      <dgm:t>
        <a:bodyPr/>
        <a:lstStyle/>
        <a:p>
          <a:endParaRPr lang="en-US"/>
        </a:p>
      </dgm:t>
    </dgm:pt>
    <dgm:pt modelId="{2A9D98FC-282E-4744-AE2B-4DB7EA1FB0C4}">
      <dgm:prSet/>
      <dgm:spPr/>
      <dgm:t>
        <a:bodyPr/>
        <a:lstStyle/>
        <a:p>
          <a:r>
            <a:rPr lang="hu-HU"/>
            <a:t>Bu dönüşümün kendisinin yarattığı henüz tanımlanamamışlık hali</a:t>
          </a:r>
          <a:endParaRPr lang="en-US"/>
        </a:p>
      </dgm:t>
    </dgm:pt>
    <dgm:pt modelId="{CE34EFDE-7082-4E8C-87D3-DFB2DB52144A}" type="parTrans" cxnId="{7436757E-4A44-4C22-A430-07AA07882A34}">
      <dgm:prSet/>
      <dgm:spPr/>
      <dgm:t>
        <a:bodyPr/>
        <a:lstStyle/>
        <a:p>
          <a:endParaRPr lang="en-US"/>
        </a:p>
      </dgm:t>
    </dgm:pt>
    <dgm:pt modelId="{309B2D3C-93A3-4180-BE63-4D91FF03C34B}" type="sibTrans" cxnId="{7436757E-4A44-4C22-A430-07AA07882A34}">
      <dgm:prSet/>
      <dgm:spPr/>
      <dgm:t>
        <a:bodyPr/>
        <a:lstStyle/>
        <a:p>
          <a:endParaRPr lang="en-US"/>
        </a:p>
      </dgm:t>
    </dgm:pt>
    <dgm:pt modelId="{1DA60482-74EE-49C7-B576-705965D1E250}">
      <dgm:prSet/>
      <dgm:spPr/>
      <dgm:t>
        <a:bodyPr/>
        <a:lstStyle/>
        <a:p>
          <a:r>
            <a:rPr lang="hu-HU"/>
            <a:t>Avrupa’nın diğer ülkelerinde de benzerlikler var</a:t>
          </a:r>
          <a:endParaRPr lang="en-US"/>
        </a:p>
      </dgm:t>
    </dgm:pt>
    <dgm:pt modelId="{87CFB9E0-0EF9-472F-8182-FE05E4343E7D}" type="parTrans" cxnId="{CC398922-247D-45FD-A827-2CFC660468D7}">
      <dgm:prSet/>
      <dgm:spPr/>
      <dgm:t>
        <a:bodyPr/>
        <a:lstStyle/>
        <a:p>
          <a:endParaRPr lang="en-US"/>
        </a:p>
      </dgm:t>
    </dgm:pt>
    <dgm:pt modelId="{CA49D272-240F-412C-8832-776CD823819F}" type="sibTrans" cxnId="{CC398922-247D-45FD-A827-2CFC660468D7}">
      <dgm:prSet/>
      <dgm:spPr/>
      <dgm:t>
        <a:bodyPr/>
        <a:lstStyle/>
        <a:p>
          <a:endParaRPr lang="en-US"/>
        </a:p>
      </dgm:t>
    </dgm:pt>
    <dgm:pt modelId="{E890EC80-0829-4351-A125-10BB5F7F3CC8}">
      <dgm:prSet/>
      <dgm:spPr/>
      <dgm:t>
        <a:bodyPr/>
        <a:lstStyle/>
        <a:p>
          <a:r>
            <a:rPr lang="hu-HU"/>
            <a:t>Dünyada Felsefi olarak bir karamsarlık (Schopenhauer, Comte, Spencer etkileri</a:t>
          </a:r>
          <a:endParaRPr lang="en-US"/>
        </a:p>
      </dgm:t>
    </dgm:pt>
    <dgm:pt modelId="{CBAD78F9-EACA-466A-ADAB-909EA8E75F14}" type="parTrans" cxnId="{306FC56E-0CFF-4808-B19D-6ECAEC2E6B29}">
      <dgm:prSet/>
      <dgm:spPr/>
      <dgm:t>
        <a:bodyPr/>
        <a:lstStyle/>
        <a:p>
          <a:endParaRPr lang="en-US"/>
        </a:p>
      </dgm:t>
    </dgm:pt>
    <dgm:pt modelId="{90A909F9-FA42-4C77-80EB-367BCAD220EC}" type="sibTrans" cxnId="{306FC56E-0CFF-4808-B19D-6ECAEC2E6B29}">
      <dgm:prSet/>
      <dgm:spPr/>
      <dgm:t>
        <a:bodyPr/>
        <a:lstStyle/>
        <a:p>
          <a:endParaRPr lang="en-US"/>
        </a:p>
      </dgm:t>
    </dgm:pt>
    <dgm:pt modelId="{7E26969D-4EC0-8C45-8964-92444964094D}" type="pres">
      <dgm:prSet presAssocID="{E3B3EF22-FBAA-4FEE-830F-DE4879C3198E}" presName="linear" presStyleCnt="0">
        <dgm:presLayoutVars>
          <dgm:animLvl val="lvl"/>
          <dgm:resizeHandles val="exact"/>
        </dgm:presLayoutVars>
      </dgm:prSet>
      <dgm:spPr/>
    </dgm:pt>
    <dgm:pt modelId="{A8ABFDD8-E7C9-2A41-90DB-C15AE20A07D2}" type="pres">
      <dgm:prSet presAssocID="{DAEE8B9D-6378-4D26-A8FD-2CD8764CBA5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66FCD3D2-DCE3-234A-8E2A-579704B60944}" type="pres">
      <dgm:prSet presAssocID="{0C9E193A-CAAA-4014-968B-209AE64E64C6}" presName="spacer" presStyleCnt="0"/>
      <dgm:spPr/>
    </dgm:pt>
    <dgm:pt modelId="{729749CF-2714-E945-A30D-ECE2CA9A33A7}" type="pres">
      <dgm:prSet presAssocID="{AE59F9FE-4037-4392-B614-EEB32A23315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CD571F9-0880-3649-9A39-841D437C1954}" type="pres">
      <dgm:prSet presAssocID="{B577F965-097C-4462-9130-856078646358}" presName="spacer" presStyleCnt="0"/>
      <dgm:spPr/>
    </dgm:pt>
    <dgm:pt modelId="{A3DFD06E-FA2D-8241-92C5-655D8808FAF8}" type="pres">
      <dgm:prSet presAssocID="{ABCABC61-D649-415F-A27A-1DFD921DFC2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00A7DD2-017E-2A43-88CA-020225B56889}" type="pres">
      <dgm:prSet presAssocID="{F1B7DC10-9967-4779-A683-BA73C5785E55}" presName="spacer" presStyleCnt="0"/>
      <dgm:spPr/>
    </dgm:pt>
    <dgm:pt modelId="{33219EBE-A0C0-9945-8796-A4409B024549}" type="pres">
      <dgm:prSet presAssocID="{4A2B5A9C-FC53-47A6-B67F-FBF8E2F3319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52FD945-1C6F-1445-A242-3CDA568668E4}" type="pres">
      <dgm:prSet presAssocID="{FBA82ADA-07C5-4973-AED7-1C1D1368A5C4}" presName="spacer" presStyleCnt="0"/>
      <dgm:spPr/>
    </dgm:pt>
    <dgm:pt modelId="{5A4EB810-9523-C74F-BB68-003896D3D47E}" type="pres">
      <dgm:prSet presAssocID="{EC70160A-6FE4-417D-BC59-E38518581D0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C8ECFD3-BA25-124D-B192-FEDBDD760F37}" type="pres">
      <dgm:prSet presAssocID="{48D14E1A-716D-4FD2-9917-EB8E7B81C381}" presName="spacer" presStyleCnt="0"/>
      <dgm:spPr/>
    </dgm:pt>
    <dgm:pt modelId="{CAB52641-C562-BC40-B9CE-86F107CC57FB}" type="pres">
      <dgm:prSet presAssocID="{2A9D98FC-282E-4744-AE2B-4DB7EA1FB0C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0E631F9-AD42-194C-AC58-EDA60BBB773B}" type="pres">
      <dgm:prSet presAssocID="{309B2D3C-93A3-4180-BE63-4D91FF03C34B}" presName="spacer" presStyleCnt="0"/>
      <dgm:spPr/>
    </dgm:pt>
    <dgm:pt modelId="{FD2AC1EB-5D73-1E44-9E83-1213607693E3}" type="pres">
      <dgm:prSet presAssocID="{1DA60482-74EE-49C7-B576-705965D1E25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D6C601F-0443-0B4E-AC96-BD9346FD3C65}" type="pres">
      <dgm:prSet presAssocID="{CA49D272-240F-412C-8832-776CD823819F}" presName="spacer" presStyleCnt="0"/>
      <dgm:spPr/>
    </dgm:pt>
    <dgm:pt modelId="{4C89AC46-654D-8246-AD66-C72F3C94082B}" type="pres">
      <dgm:prSet presAssocID="{E890EC80-0829-4351-A125-10BB5F7F3CC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2E67CA15-11BF-47C9-814F-993F0783B308}" srcId="{E3B3EF22-FBAA-4FEE-830F-DE4879C3198E}" destId="{ABCABC61-D649-415F-A27A-1DFD921DFC2A}" srcOrd="2" destOrd="0" parTransId="{C0BD6816-7C49-4BB3-8D52-066F9E3901E2}" sibTransId="{F1B7DC10-9967-4779-A683-BA73C5785E55}"/>
    <dgm:cxn modelId="{CC398922-247D-45FD-A827-2CFC660468D7}" srcId="{E3B3EF22-FBAA-4FEE-830F-DE4879C3198E}" destId="{1DA60482-74EE-49C7-B576-705965D1E250}" srcOrd="6" destOrd="0" parTransId="{87CFB9E0-0EF9-472F-8182-FE05E4343E7D}" sibTransId="{CA49D272-240F-412C-8832-776CD823819F}"/>
    <dgm:cxn modelId="{1E1A7726-53C8-4112-853F-E989B701D48F}" srcId="{E3B3EF22-FBAA-4FEE-830F-DE4879C3198E}" destId="{EC70160A-6FE4-417D-BC59-E38518581D05}" srcOrd="4" destOrd="0" parTransId="{20D613BA-7930-4A8C-BE30-0F3654BDF5CC}" sibTransId="{48D14E1A-716D-4FD2-9917-EB8E7B81C381}"/>
    <dgm:cxn modelId="{AC1B2B4E-5A46-45D1-AEC6-E89F07617EE6}" srcId="{E3B3EF22-FBAA-4FEE-830F-DE4879C3198E}" destId="{DAEE8B9D-6378-4D26-A8FD-2CD8764CBA59}" srcOrd="0" destOrd="0" parTransId="{9995B6A7-1782-4B47-B648-772F7F6C6E74}" sibTransId="{0C9E193A-CAAA-4014-968B-209AE64E64C6}"/>
    <dgm:cxn modelId="{325B9851-5B8B-3F4F-B5B7-64B895A86314}" type="presOf" srcId="{E3B3EF22-FBAA-4FEE-830F-DE4879C3198E}" destId="{7E26969D-4EC0-8C45-8964-92444964094D}" srcOrd="0" destOrd="0" presId="urn:microsoft.com/office/officeart/2005/8/layout/vList2"/>
    <dgm:cxn modelId="{87F05253-EC00-4D0F-9739-24083A999C44}" srcId="{E3B3EF22-FBAA-4FEE-830F-DE4879C3198E}" destId="{AE59F9FE-4037-4392-B614-EEB32A23315B}" srcOrd="1" destOrd="0" parTransId="{83E230C7-4F20-4E28-BCEC-F4958F036FB6}" sibTransId="{B577F965-097C-4462-9130-856078646358}"/>
    <dgm:cxn modelId="{529D636D-FFCE-4B46-B869-0920A076F27C}" type="presOf" srcId="{E890EC80-0829-4351-A125-10BB5F7F3CC8}" destId="{4C89AC46-654D-8246-AD66-C72F3C94082B}" srcOrd="0" destOrd="0" presId="urn:microsoft.com/office/officeart/2005/8/layout/vList2"/>
    <dgm:cxn modelId="{306FC56E-0CFF-4808-B19D-6ECAEC2E6B29}" srcId="{E3B3EF22-FBAA-4FEE-830F-DE4879C3198E}" destId="{E890EC80-0829-4351-A125-10BB5F7F3CC8}" srcOrd="7" destOrd="0" parTransId="{CBAD78F9-EACA-466A-ADAB-909EA8E75F14}" sibTransId="{90A909F9-FA42-4C77-80EB-367BCAD220EC}"/>
    <dgm:cxn modelId="{2B70326F-374E-1E45-B517-3D23F03A696A}" type="presOf" srcId="{EC70160A-6FE4-417D-BC59-E38518581D05}" destId="{5A4EB810-9523-C74F-BB68-003896D3D47E}" srcOrd="0" destOrd="0" presId="urn:microsoft.com/office/officeart/2005/8/layout/vList2"/>
    <dgm:cxn modelId="{42510B70-FF8E-9C4A-B687-49C3241E8275}" type="presOf" srcId="{1DA60482-74EE-49C7-B576-705965D1E250}" destId="{FD2AC1EB-5D73-1E44-9E83-1213607693E3}" srcOrd="0" destOrd="0" presId="urn:microsoft.com/office/officeart/2005/8/layout/vList2"/>
    <dgm:cxn modelId="{7436757E-4A44-4C22-A430-07AA07882A34}" srcId="{E3B3EF22-FBAA-4FEE-830F-DE4879C3198E}" destId="{2A9D98FC-282E-4744-AE2B-4DB7EA1FB0C4}" srcOrd="5" destOrd="0" parTransId="{CE34EFDE-7082-4E8C-87D3-DFB2DB52144A}" sibTransId="{309B2D3C-93A3-4180-BE63-4D91FF03C34B}"/>
    <dgm:cxn modelId="{B9C78A88-F18E-2B47-9216-14B38D452EFB}" type="presOf" srcId="{ABCABC61-D649-415F-A27A-1DFD921DFC2A}" destId="{A3DFD06E-FA2D-8241-92C5-655D8808FAF8}" srcOrd="0" destOrd="0" presId="urn:microsoft.com/office/officeart/2005/8/layout/vList2"/>
    <dgm:cxn modelId="{12C5FD93-1FF9-8C46-87B0-9B4ADB5099A0}" type="presOf" srcId="{2A9D98FC-282E-4744-AE2B-4DB7EA1FB0C4}" destId="{CAB52641-C562-BC40-B9CE-86F107CC57FB}" srcOrd="0" destOrd="0" presId="urn:microsoft.com/office/officeart/2005/8/layout/vList2"/>
    <dgm:cxn modelId="{493FECA5-669A-AA42-8505-4046676ACD35}" type="presOf" srcId="{4A2B5A9C-FC53-47A6-B67F-FBF8E2F33199}" destId="{33219EBE-A0C0-9945-8796-A4409B024549}" srcOrd="0" destOrd="0" presId="urn:microsoft.com/office/officeart/2005/8/layout/vList2"/>
    <dgm:cxn modelId="{2655A9AE-CB26-EC45-9B4D-00EB1E72683B}" type="presOf" srcId="{DAEE8B9D-6378-4D26-A8FD-2CD8764CBA59}" destId="{A8ABFDD8-E7C9-2A41-90DB-C15AE20A07D2}" srcOrd="0" destOrd="0" presId="urn:microsoft.com/office/officeart/2005/8/layout/vList2"/>
    <dgm:cxn modelId="{5CA72AB3-AB56-4DC8-B126-F3BE09C08B6F}" srcId="{E3B3EF22-FBAA-4FEE-830F-DE4879C3198E}" destId="{4A2B5A9C-FC53-47A6-B67F-FBF8E2F33199}" srcOrd="3" destOrd="0" parTransId="{AA119BB6-FE72-40F5-9B50-B0F9A139BC4E}" sibTransId="{FBA82ADA-07C5-4973-AED7-1C1D1368A5C4}"/>
    <dgm:cxn modelId="{35952EC9-80E8-FD45-80FF-59F0B8DEF749}" type="presOf" srcId="{AE59F9FE-4037-4392-B614-EEB32A23315B}" destId="{729749CF-2714-E945-A30D-ECE2CA9A33A7}" srcOrd="0" destOrd="0" presId="urn:microsoft.com/office/officeart/2005/8/layout/vList2"/>
    <dgm:cxn modelId="{CC2B8B93-976B-CC47-A114-64F1126A243F}" type="presParOf" srcId="{7E26969D-4EC0-8C45-8964-92444964094D}" destId="{A8ABFDD8-E7C9-2A41-90DB-C15AE20A07D2}" srcOrd="0" destOrd="0" presId="urn:microsoft.com/office/officeart/2005/8/layout/vList2"/>
    <dgm:cxn modelId="{6C2289D4-6916-C742-8E17-FED749107619}" type="presParOf" srcId="{7E26969D-4EC0-8C45-8964-92444964094D}" destId="{66FCD3D2-DCE3-234A-8E2A-579704B60944}" srcOrd="1" destOrd="0" presId="urn:microsoft.com/office/officeart/2005/8/layout/vList2"/>
    <dgm:cxn modelId="{F41E0BC8-7079-BF43-A096-E292879004CF}" type="presParOf" srcId="{7E26969D-4EC0-8C45-8964-92444964094D}" destId="{729749CF-2714-E945-A30D-ECE2CA9A33A7}" srcOrd="2" destOrd="0" presId="urn:microsoft.com/office/officeart/2005/8/layout/vList2"/>
    <dgm:cxn modelId="{445BFFAA-7176-E342-9F14-DA620E502103}" type="presParOf" srcId="{7E26969D-4EC0-8C45-8964-92444964094D}" destId="{ECD571F9-0880-3649-9A39-841D437C1954}" srcOrd="3" destOrd="0" presId="urn:microsoft.com/office/officeart/2005/8/layout/vList2"/>
    <dgm:cxn modelId="{78FB9638-2646-CF4B-BB0C-8EE89828BE89}" type="presParOf" srcId="{7E26969D-4EC0-8C45-8964-92444964094D}" destId="{A3DFD06E-FA2D-8241-92C5-655D8808FAF8}" srcOrd="4" destOrd="0" presId="urn:microsoft.com/office/officeart/2005/8/layout/vList2"/>
    <dgm:cxn modelId="{5D6FA4EF-F530-FB4C-BD9C-68E900B0673D}" type="presParOf" srcId="{7E26969D-4EC0-8C45-8964-92444964094D}" destId="{000A7DD2-017E-2A43-88CA-020225B56889}" srcOrd="5" destOrd="0" presId="urn:microsoft.com/office/officeart/2005/8/layout/vList2"/>
    <dgm:cxn modelId="{035F3D9D-8523-D244-99A6-30670D8020A4}" type="presParOf" srcId="{7E26969D-4EC0-8C45-8964-92444964094D}" destId="{33219EBE-A0C0-9945-8796-A4409B024549}" srcOrd="6" destOrd="0" presId="urn:microsoft.com/office/officeart/2005/8/layout/vList2"/>
    <dgm:cxn modelId="{6DAF301E-437D-1748-BA09-9F970508AB19}" type="presParOf" srcId="{7E26969D-4EC0-8C45-8964-92444964094D}" destId="{152FD945-1C6F-1445-A242-3CDA568668E4}" srcOrd="7" destOrd="0" presId="urn:microsoft.com/office/officeart/2005/8/layout/vList2"/>
    <dgm:cxn modelId="{BA5BDB4D-4406-2B4C-A4EC-0ABE2D68F031}" type="presParOf" srcId="{7E26969D-4EC0-8C45-8964-92444964094D}" destId="{5A4EB810-9523-C74F-BB68-003896D3D47E}" srcOrd="8" destOrd="0" presId="urn:microsoft.com/office/officeart/2005/8/layout/vList2"/>
    <dgm:cxn modelId="{81FFFA04-8B0B-A545-A020-3261C2541228}" type="presParOf" srcId="{7E26969D-4EC0-8C45-8964-92444964094D}" destId="{5C8ECFD3-BA25-124D-B192-FEDBDD760F37}" srcOrd="9" destOrd="0" presId="urn:microsoft.com/office/officeart/2005/8/layout/vList2"/>
    <dgm:cxn modelId="{C710CF9D-0ACF-EC4B-98A6-5694C71C454C}" type="presParOf" srcId="{7E26969D-4EC0-8C45-8964-92444964094D}" destId="{CAB52641-C562-BC40-B9CE-86F107CC57FB}" srcOrd="10" destOrd="0" presId="urn:microsoft.com/office/officeart/2005/8/layout/vList2"/>
    <dgm:cxn modelId="{A6EADD88-4A9D-F741-B1A5-986C6E365899}" type="presParOf" srcId="{7E26969D-4EC0-8C45-8964-92444964094D}" destId="{F0E631F9-AD42-194C-AC58-EDA60BBB773B}" srcOrd="11" destOrd="0" presId="urn:microsoft.com/office/officeart/2005/8/layout/vList2"/>
    <dgm:cxn modelId="{CB0952E2-42AA-CC49-AF16-641CB17184D3}" type="presParOf" srcId="{7E26969D-4EC0-8C45-8964-92444964094D}" destId="{FD2AC1EB-5D73-1E44-9E83-1213607693E3}" srcOrd="12" destOrd="0" presId="urn:microsoft.com/office/officeart/2005/8/layout/vList2"/>
    <dgm:cxn modelId="{BD1F9390-8A3F-E044-9977-FFA46902AEE3}" type="presParOf" srcId="{7E26969D-4EC0-8C45-8964-92444964094D}" destId="{7D6C601F-0443-0B4E-AC96-BD9346FD3C65}" srcOrd="13" destOrd="0" presId="urn:microsoft.com/office/officeart/2005/8/layout/vList2"/>
    <dgm:cxn modelId="{696213D0-62F5-D94F-B030-DF5D2545F1BF}" type="presParOf" srcId="{7E26969D-4EC0-8C45-8964-92444964094D}" destId="{4C89AC46-654D-8246-AD66-C72F3C94082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F9202-739E-484F-945D-5FEA7591A39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157D16-7432-4815-90F7-B511D03BF6FF}">
      <dgm:prSet/>
      <dgm:spPr/>
      <dgm:t>
        <a:bodyPr/>
        <a:lstStyle/>
        <a:p>
          <a:r>
            <a:rPr lang="hu-HU"/>
            <a:t>Romanın biraz daha geride duruşu, novella  ve şiir türünün arayışları</a:t>
          </a:r>
          <a:endParaRPr lang="en-US"/>
        </a:p>
      </dgm:t>
    </dgm:pt>
    <dgm:pt modelId="{0798F388-8CA6-432E-B70B-716BBBC460F6}" type="parTrans" cxnId="{B3E3E957-91AD-4C70-955A-9C090EB16E02}">
      <dgm:prSet/>
      <dgm:spPr/>
      <dgm:t>
        <a:bodyPr/>
        <a:lstStyle/>
        <a:p>
          <a:endParaRPr lang="en-US"/>
        </a:p>
      </dgm:t>
    </dgm:pt>
    <dgm:pt modelId="{A0E3A074-BD8A-4073-9E62-53804F114B19}" type="sibTrans" cxnId="{B3E3E957-91AD-4C70-955A-9C090EB16E02}">
      <dgm:prSet/>
      <dgm:spPr/>
      <dgm:t>
        <a:bodyPr/>
        <a:lstStyle/>
        <a:p>
          <a:endParaRPr lang="en-US"/>
        </a:p>
      </dgm:t>
    </dgm:pt>
    <dgm:pt modelId="{62DE70E3-985B-455D-A914-A8FDF9F4DE62}">
      <dgm:prSet/>
      <dgm:spPr/>
      <dgm:t>
        <a:bodyPr/>
        <a:lstStyle/>
        <a:p>
          <a:r>
            <a:rPr lang="hu-HU"/>
            <a:t>Kitap basımı-yayıncılık etkinliklerindeki hızlı artış (teknoloji)</a:t>
          </a:r>
          <a:endParaRPr lang="en-US"/>
        </a:p>
      </dgm:t>
    </dgm:pt>
    <dgm:pt modelId="{66124965-FC3D-4230-9296-AEC90EFAE972}" type="parTrans" cxnId="{ADC999E1-7822-49C6-AC9E-467963B402F1}">
      <dgm:prSet/>
      <dgm:spPr/>
      <dgm:t>
        <a:bodyPr/>
        <a:lstStyle/>
        <a:p>
          <a:endParaRPr lang="en-US"/>
        </a:p>
      </dgm:t>
    </dgm:pt>
    <dgm:pt modelId="{E8E371B2-C435-46B8-B664-6C8B4C3D5086}" type="sibTrans" cxnId="{ADC999E1-7822-49C6-AC9E-467963B402F1}">
      <dgm:prSet/>
      <dgm:spPr/>
      <dgm:t>
        <a:bodyPr/>
        <a:lstStyle/>
        <a:p>
          <a:endParaRPr lang="en-US"/>
        </a:p>
      </dgm:t>
    </dgm:pt>
    <dgm:pt modelId="{AC89D4D6-8111-4CBD-8A16-402D7B99D46C}">
      <dgm:prSet/>
      <dgm:spPr/>
      <dgm:t>
        <a:bodyPr/>
        <a:lstStyle/>
        <a:p>
          <a:r>
            <a:rPr lang="hu-HU"/>
            <a:t>Çok fazla yeni gazete ve dergi ( sansürün azalmasıyla da ilişkili tabii)</a:t>
          </a:r>
          <a:endParaRPr lang="en-US"/>
        </a:p>
      </dgm:t>
    </dgm:pt>
    <dgm:pt modelId="{7F94AC0C-5122-4C47-BCBF-0CC8BD991001}" type="parTrans" cxnId="{DE4DE665-3A2F-4750-A37B-28F2F5AD9F66}">
      <dgm:prSet/>
      <dgm:spPr/>
      <dgm:t>
        <a:bodyPr/>
        <a:lstStyle/>
        <a:p>
          <a:endParaRPr lang="en-US"/>
        </a:p>
      </dgm:t>
    </dgm:pt>
    <dgm:pt modelId="{277AC3BF-5210-4AFC-8F5D-67FDB3520B16}" type="sibTrans" cxnId="{DE4DE665-3A2F-4750-A37B-28F2F5AD9F66}">
      <dgm:prSet/>
      <dgm:spPr/>
      <dgm:t>
        <a:bodyPr/>
        <a:lstStyle/>
        <a:p>
          <a:endParaRPr lang="en-US"/>
        </a:p>
      </dgm:t>
    </dgm:pt>
    <dgm:pt modelId="{B99C9DF4-937C-46BB-8A97-55940E627EE0}">
      <dgm:prSet/>
      <dgm:spPr/>
      <dgm:t>
        <a:bodyPr/>
        <a:lstStyle/>
        <a:p>
          <a:r>
            <a:rPr lang="hu-HU"/>
            <a:t>Jövendő, Új idők, 1890’da a Hét Kiss József</a:t>
          </a:r>
          <a:endParaRPr lang="en-US"/>
        </a:p>
      </dgm:t>
    </dgm:pt>
    <dgm:pt modelId="{75EF6FE9-F675-423B-B99D-801F03F5E9AB}" type="parTrans" cxnId="{5B74287A-5575-430C-A386-6EFFAA69FABB}">
      <dgm:prSet/>
      <dgm:spPr/>
      <dgm:t>
        <a:bodyPr/>
        <a:lstStyle/>
        <a:p>
          <a:endParaRPr lang="en-US"/>
        </a:p>
      </dgm:t>
    </dgm:pt>
    <dgm:pt modelId="{BF5ECE98-9A6C-4487-B484-F729AA833A00}" type="sibTrans" cxnId="{5B74287A-5575-430C-A386-6EFFAA69FABB}">
      <dgm:prSet/>
      <dgm:spPr/>
      <dgm:t>
        <a:bodyPr/>
        <a:lstStyle/>
        <a:p>
          <a:endParaRPr lang="en-US"/>
        </a:p>
      </dgm:t>
    </dgm:pt>
    <dgm:pt modelId="{B352E09C-9629-4998-A727-585908C8E899}">
      <dgm:prSet/>
      <dgm:spPr/>
      <dgm:t>
        <a:bodyPr/>
        <a:lstStyle/>
        <a:p>
          <a:r>
            <a:rPr lang="hu-HU"/>
            <a:t>Tiyatrolar (yeni yapılıyorlar) kültür yaşamında büyük bir dönüştürücü</a:t>
          </a:r>
          <a:endParaRPr lang="en-US"/>
        </a:p>
      </dgm:t>
    </dgm:pt>
    <dgm:pt modelId="{7D3BA037-39B1-42BE-8041-74DFBAACC04A}" type="parTrans" cxnId="{BAAB6E21-A3F8-4DCB-858C-D273CC85C6B1}">
      <dgm:prSet/>
      <dgm:spPr/>
      <dgm:t>
        <a:bodyPr/>
        <a:lstStyle/>
        <a:p>
          <a:endParaRPr lang="en-US"/>
        </a:p>
      </dgm:t>
    </dgm:pt>
    <dgm:pt modelId="{4E1E2EF5-974B-472B-9962-E668503044ED}" type="sibTrans" cxnId="{BAAB6E21-A3F8-4DCB-858C-D273CC85C6B1}">
      <dgm:prSet/>
      <dgm:spPr/>
      <dgm:t>
        <a:bodyPr/>
        <a:lstStyle/>
        <a:p>
          <a:endParaRPr lang="en-US"/>
        </a:p>
      </dgm:t>
    </dgm:pt>
    <dgm:pt modelId="{6BBB9A55-C38D-49BC-B5E4-A447AE4234DD}">
      <dgm:prSet/>
      <dgm:spPr/>
      <dgm:t>
        <a:bodyPr/>
        <a:lstStyle/>
        <a:p>
          <a:r>
            <a:rPr lang="hu-HU"/>
            <a:t>(1875-Halk tiyatrosu, 1884 opera 1896 komedya tiyatrosu-Fransız ağırlıklı oyunlar-1897 Macar Tiyatrosu (operetler vb) (Eckhmann)</a:t>
          </a:r>
          <a:endParaRPr lang="en-US"/>
        </a:p>
      </dgm:t>
    </dgm:pt>
    <dgm:pt modelId="{1211FECB-5821-46BE-ACEA-126C010CA211}" type="parTrans" cxnId="{789E6CDF-D249-4093-8290-AF075FAF85CC}">
      <dgm:prSet/>
      <dgm:spPr/>
      <dgm:t>
        <a:bodyPr/>
        <a:lstStyle/>
        <a:p>
          <a:endParaRPr lang="en-US"/>
        </a:p>
      </dgm:t>
    </dgm:pt>
    <dgm:pt modelId="{5F74BB15-0000-452F-A4AD-35E5543BFA0D}" type="sibTrans" cxnId="{789E6CDF-D249-4093-8290-AF075FAF85CC}">
      <dgm:prSet/>
      <dgm:spPr/>
      <dgm:t>
        <a:bodyPr/>
        <a:lstStyle/>
        <a:p>
          <a:endParaRPr lang="en-US"/>
        </a:p>
      </dgm:t>
    </dgm:pt>
    <dgm:pt modelId="{EE5B4158-CA01-40CB-B34B-DD76F8892681}">
      <dgm:prSet/>
      <dgm:spPr/>
      <dgm:t>
        <a:bodyPr/>
        <a:lstStyle/>
        <a:p>
          <a:r>
            <a:rPr lang="hu-HU"/>
            <a:t>Kimilerine göre  dönemin ruhunu en iyi anlatan tarz „</a:t>
          </a:r>
          <a:r>
            <a:rPr lang="tr-TR" b="1"/>
            <a:t>szecesszió </a:t>
          </a:r>
          <a:r>
            <a:rPr lang="tr-TR" i="1"/>
            <a:t>(műv)</a:t>
          </a:r>
          <a:r>
            <a:rPr lang="tr-TR"/>
            <a:t> sesesyon» – kopuş, ayrılış (G. Tóth Káróly)</a:t>
          </a:r>
          <a:endParaRPr lang="en-US"/>
        </a:p>
      </dgm:t>
    </dgm:pt>
    <dgm:pt modelId="{510A5C1D-0907-49A3-B2DD-2C321B746304}" type="parTrans" cxnId="{FE99E1CE-B656-4BCB-8EEF-0597A1FCB371}">
      <dgm:prSet/>
      <dgm:spPr/>
      <dgm:t>
        <a:bodyPr/>
        <a:lstStyle/>
        <a:p>
          <a:endParaRPr lang="en-US"/>
        </a:p>
      </dgm:t>
    </dgm:pt>
    <dgm:pt modelId="{33506AA1-99EA-45FC-AE78-D36E541E28DB}" type="sibTrans" cxnId="{FE99E1CE-B656-4BCB-8EEF-0597A1FCB371}">
      <dgm:prSet/>
      <dgm:spPr/>
      <dgm:t>
        <a:bodyPr/>
        <a:lstStyle/>
        <a:p>
          <a:endParaRPr lang="en-US"/>
        </a:p>
      </dgm:t>
    </dgm:pt>
    <dgm:pt modelId="{C891E8D5-902B-BE41-990B-A70D1A6AD21A}" type="pres">
      <dgm:prSet presAssocID="{A78F9202-739E-484F-945D-5FEA7591A391}" presName="Name0" presStyleCnt="0">
        <dgm:presLayoutVars>
          <dgm:dir/>
          <dgm:resizeHandles val="exact"/>
        </dgm:presLayoutVars>
      </dgm:prSet>
      <dgm:spPr/>
    </dgm:pt>
    <dgm:pt modelId="{0A0CD066-BC00-774E-96F2-DE0A40FEFA27}" type="pres">
      <dgm:prSet presAssocID="{C1157D16-7432-4815-90F7-B511D03BF6FF}" presName="node" presStyleLbl="node1" presStyleIdx="0" presStyleCnt="7">
        <dgm:presLayoutVars>
          <dgm:bulletEnabled val="1"/>
        </dgm:presLayoutVars>
      </dgm:prSet>
      <dgm:spPr/>
    </dgm:pt>
    <dgm:pt modelId="{6792C0E7-07B1-3040-97F8-812E1F53DFF5}" type="pres">
      <dgm:prSet presAssocID="{A0E3A074-BD8A-4073-9E62-53804F114B19}" presName="sibTrans" presStyleLbl="sibTrans1D1" presStyleIdx="0" presStyleCnt="6"/>
      <dgm:spPr/>
    </dgm:pt>
    <dgm:pt modelId="{A3A00137-EFFA-C64F-9CA0-9841AEAF644F}" type="pres">
      <dgm:prSet presAssocID="{A0E3A074-BD8A-4073-9E62-53804F114B19}" presName="connectorText" presStyleLbl="sibTrans1D1" presStyleIdx="0" presStyleCnt="6"/>
      <dgm:spPr/>
    </dgm:pt>
    <dgm:pt modelId="{655141EA-DA99-1342-8C92-9410D7619D93}" type="pres">
      <dgm:prSet presAssocID="{62DE70E3-985B-455D-A914-A8FDF9F4DE62}" presName="node" presStyleLbl="node1" presStyleIdx="1" presStyleCnt="7">
        <dgm:presLayoutVars>
          <dgm:bulletEnabled val="1"/>
        </dgm:presLayoutVars>
      </dgm:prSet>
      <dgm:spPr/>
    </dgm:pt>
    <dgm:pt modelId="{37F06DA5-91BA-E943-9CF3-663678049A6E}" type="pres">
      <dgm:prSet presAssocID="{E8E371B2-C435-46B8-B664-6C8B4C3D5086}" presName="sibTrans" presStyleLbl="sibTrans1D1" presStyleIdx="1" presStyleCnt="6"/>
      <dgm:spPr/>
    </dgm:pt>
    <dgm:pt modelId="{D3031D40-EE91-6543-8AB8-C8E46C3F2112}" type="pres">
      <dgm:prSet presAssocID="{E8E371B2-C435-46B8-B664-6C8B4C3D5086}" presName="connectorText" presStyleLbl="sibTrans1D1" presStyleIdx="1" presStyleCnt="6"/>
      <dgm:spPr/>
    </dgm:pt>
    <dgm:pt modelId="{2250DDFE-ECEC-1844-BFA3-6DEA044654E8}" type="pres">
      <dgm:prSet presAssocID="{AC89D4D6-8111-4CBD-8A16-402D7B99D46C}" presName="node" presStyleLbl="node1" presStyleIdx="2" presStyleCnt="7">
        <dgm:presLayoutVars>
          <dgm:bulletEnabled val="1"/>
        </dgm:presLayoutVars>
      </dgm:prSet>
      <dgm:spPr/>
    </dgm:pt>
    <dgm:pt modelId="{7C608CE2-3EBC-6D4A-B21C-55ACB65E155C}" type="pres">
      <dgm:prSet presAssocID="{277AC3BF-5210-4AFC-8F5D-67FDB3520B16}" presName="sibTrans" presStyleLbl="sibTrans1D1" presStyleIdx="2" presStyleCnt="6"/>
      <dgm:spPr/>
    </dgm:pt>
    <dgm:pt modelId="{80595499-38FD-D848-9E72-EA0729CEF8A1}" type="pres">
      <dgm:prSet presAssocID="{277AC3BF-5210-4AFC-8F5D-67FDB3520B16}" presName="connectorText" presStyleLbl="sibTrans1D1" presStyleIdx="2" presStyleCnt="6"/>
      <dgm:spPr/>
    </dgm:pt>
    <dgm:pt modelId="{96F604DA-7BBC-AB4C-8B0E-8C2BABE1BD5F}" type="pres">
      <dgm:prSet presAssocID="{B99C9DF4-937C-46BB-8A97-55940E627EE0}" presName="node" presStyleLbl="node1" presStyleIdx="3" presStyleCnt="7">
        <dgm:presLayoutVars>
          <dgm:bulletEnabled val="1"/>
        </dgm:presLayoutVars>
      </dgm:prSet>
      <dgm:spPr/>
    </dgm:pt>
    <dgm:pt modelId="{CEF4C31C-8420-4643-8E11-2D834DD6372C}" type="pres">
      <dgm:prSet presAssocID="{BF5ECE98-9A6C-4487-B484-F729AA833A00}" presName="sibTrans" presStyleLbl="sibTrans1D1" presStyleIdx="3" presStyleCnt="6"/>
      <dgm:spPr/>
    </dgm:pt>
    <dgm:pt modelId="{DFB85591-2223-214C-B0C7-3F552225EC41}" type="pres">
      <dgm:prSet presAssocID="{BF5ECE98-9A6C-4487-B484-F729AA833A00}" presName="connectorText" presStyleLbl="sibTrans1D1" presStyleIdx="3" presStyleCnt="6"/>
      <dgm:spPr/>
    </dgm:pt>
    <dgm:pt modelId="{0F043885-4B6F-604E-B81E-AA99011E8B03}" type="pres">
      <dgm:prSet presAssocID="{B352E09C-9629-4998-A727-585908C8E899}" presName="node" presStyleLbl="node1" presStyleIdx="4" presStyleCnt="7">
        <dgm:presLayoutVars>
          <dgm:bulletEnabled val="1"/>
        </dgm:presLayoutVars>
      </dgm:prSet>
      <dgm:spPr/>
    </dgm:pt>
    <dgm:pt modelId="{1483475E-416E-0D41-A53C-BAED835178DC}" type="pres">
      <dgm:prSet presAssocID="{4E1E2EF5-974B-472B-9962-E668503044ED}" presName="sibTrans" presStyleLbl="sibTrans1D1" presStyleIdx="4" presStyleCnt="6"/>
      <dgm:spPr/>
    </dgm:pt>
    <dgm:pt modelId="{534DCB36-27CD-844D-A635-94866F1A8209}" type="pres">
      <dgm:prSet presAssocID="{4E1E2EF5-974B-472B-9962-E668503044ED}" presName="connectorText" presStyleLbl="sibTrans1D1" presStyleIdx="4" presStyleCnt="6"/>
      <dgm:spPr/>
    </dgm:pt>
    <dgm:pt modelId="{9C6BBF7B-C91D-364C-B78A-287D83730AC0}" type="pres">
      <dgm:prSet presAssocID="{6BBB9A55-C38D-49BC-B5E4-A447AE4234DD}" presName="node" presStyleLbl="node1" presStyleIdx="5" presStyleCnt="7">
        <dgm:presLayoutVars>
          <dgm:bulletEnabled val="1"/>
        </dgm:presLayoutVars>
      </dgm:prSet>
      <dgm:spPr/>
    </dgm:pt>
    <dgm:pt modelId="{617BC205-29A5-9A40-9DE4-9C4497825393}" type="pres">
      <dgm:prSet presAssocID="{5F74BB15-0000-452F-A4AD-35E5543BFA0D}" presName="sibTrans" presStyleLbl="sibTrans1D1" presStyleIdx="5" presStyleCnt="6"/>
      <dgm:spPr/>
    </dgm:pt>
    <dgm:pt modelId="{BE5C2E6C-01A5-194C-94CB-32CED55DBF10}" type="pres">
      <dgm:prSet presAssocID="{5F74BB15-0000-452F-A4AD-35E5543BFA0D}" presName="connectorText" presStyleLbl="sibTrans1D1" presStyleIdx="5" presStyleCnt="6"/>
      <dgm:spPr/>
    </dgm:pt>
    <dgm:pt modelId="{FE8F214F-3295-0849-B5F9-610419F86B05}" type="pres">
      <dgm:prSet presAssocID="{EE5B4158-CA01-40CB-B34B-DD76F8892681}" presName="node" presStyleLbl="node1" presStyleIdx="6" presStyleCnt="7">
        <dgm:presLayoutVars>
          <dgm:bulletEnabled val="1"/>
        </dgm:presLayoutVars>
      </dgm:prSet>
      <dgm:spPr/>
    </dgm:pt>
  </dgm:ptLst>
  <dgm:cxnLst>
    <dgm:cxn modelId="{8C59A615-426A-EC4D-8679-7E7037683D10}" type="presOf" srcId="{BF5ECE98-9A6C-4487-B484-F729AA833A00}" destId="{CEF4C31C-8420-4643-8E11-2D834DD6372C}" srcOrd="0" destOrd="0" presId="urn:microsoft.com/office/officeart/2016/7/layout/RepeatingBendingProcessNew"/>
    <dgm:cxn modelId="{BAAB6E21-A3F8-4DCB-858C-D273CC85C6B1}" srcId="{A78F9202-739E-484F-945D-5FEA7591A391}" destId="{B352E09C-9629-4998-A727-585908C8E899}" srcOrd="4" destOrd="0" parTransId="{7D3BA037-39B1-42BE-8041-74DFBAACC04A}" sibTransId="{4E1E2EF5-974B-472B-9962-E668503044ED}"/>
    <dgm:cxn modelId="{988B1C41-2EA4-5043-905C-8EA085C33FD4}" type="presOf" srcId="{E8E371B2-C435-46B8-B664-6C8B4C3D5086}" destId="{D3031D40-EE91-6543-8AB8-C8E46C3F2112}" srcOrd="1" destOrd="0" presId="urn:microsoft.com/office/officeart/2016/7/layout/RepeatingBendingProcessNew"/>
    <dgm:cxn modelId="{C959864D-6E5A-8946-8D92-8A8810B48A6D}" type="presOf" srcId="{5F74BB15-0000-452F-A4AD-35E5543BFA0D}" destId="{BE5C2E6C-01A5-194C-94CB-32CED55DBF10}" srcOrd="1" destOrd="0" presId="urn:microsoft.com/office/officeart/2016/7/layout/RepeatingBendingProcessNew"/>
    <dgm:cxn modelId="{FE5FCC51-2FD6-B243-B4D1-B6C93CFCD919}" type="presOf" srcId="{C1157D16-7432-4815-90F7-B511D03BF6FF}" destId="{0A0CD066-BC00-774E-96F2-DE0A40FEFA27}" srcOrd="0" destOrd="0" presId="urn:microsoft.com/office/officeart/2016/7/layout/RepeatingBendingProcessNew"/>
    <dgm:cxn modelId="{549E1E57-AC0E-B64B-95E0-EEF571807CC8}" type="presOf" srcId="{AC89D4D6-8111-4CBD-8A16-402D7B99D46C}" destId="{2250DDFE-ECEC-1844-BFA3-6DEA044654E8}" srcOrd="0" destOrd="0" presId="urn:microsoft.com/office/officeart/2016/7/layout/RepeatingBendingProcessNew"/>
    <dgm:cxn modelId="{B3E3E957-91AD-4C70-955A-9C090EB16E02}" srcId="{A78F9202-739E-484F-945D-5FEA7591A391}" destId="{C1157D16-7432-4815-90F7-B511D03BF6FF}" srcOrd="0" destOrd="0" parTransId="{0798F388-8CA6-432E-B70B-716BBBC460F6}" sibTransId="{A0E3A074-BD8A-4073-9E62-53804F114B19}"/>
    <dgm:cxn modelId="{0B19D758-56A8-FD45-A63A-BFB0B40B5D81}" type="presOf" srcId="{BF5ECE98-9A6C-4487-B484-F729AA833A00}" destId="{DFB85591-2223-214C-B0C7-3F552225EC41}" srcOrd="1" destOrd="0" presId="urn:microsoft.com/office/officeart/2016/7/layout/RepeatingBendingProcessNew"/>
    <dgm:cxn modelId="{681A395E-9231-C547-9F9A-0F04E379064A}" type="presOf" srcId="{4E1E2EF5-974B-472B-9962-E668503044ED}" destId="{1483475E-416E-0D41-A53C-BAED835178DC}" srcOrd="0" destOrd="0" presId="urn:microsoft.com/office/officeart/2016/7/layout/RepeatingBendingProcessNew"/>
    <dgm:cxn modelId="{DE4DE665-3A2F-4750-A37B-28F2F5AD9F66}" srcId="{A78F9202-739E-484F-945D-5FEA7591A391}" destId="{AC89D4D6-8111-4CBD-8A16-402D7B99D46C}" srcOrd="2" destOrd="0" parTransId="{7F94AC0C-5122-4C47-BCBF-0CC8BD991001}" sibTransId="{277AC3BF-5210-4AFC-8F5D-67FDB3520B16}"/>
    <dgm:cxn modelId="{69A9CA6B-C8FF-9B4A-9C1F-195578026CAF}" type="presOf" srcId="{E8E371B2-C435-46B8-B664-6C8B4C3D5086}" destId="{37F06DA5-91BA-E943-9CF3-663678049A6E}" srcOrd="0" destOrd="0" presId="urn:microsoft.com/office/officeart/2016/7/layout/RepeatingBendingProcessNew"/>
    <dgm:cxn modelId="{1C3DC96D-2725-B747-8D07-394710A7B20E}" type="presOf" srcId="{EE5B4158-CA01-40CB-B34B-DD76F8892681}" destId="{FE8F214F-3295-0849-B5F9-610419F86B05}" srcOrd="0" destOrd="0" presId="urn:microsoft.com/office/officeart/2016/7/layout/RepeatingBendingProcessNew"/>
    <dgm:cxn modelId="{31B04771-A452-CB49-BA0E-FE59E61DEAA2}" type="presOf" srcId="{A0E3A074-BD8A-4073-9E62-53804F114B19}" destId="{A3A00137-EFFA-C64F-9CA0-9841AEAF644F}" srcOrd="1" destOrd="0" presId="urn:microsoft.com/office/officeart/2016/7/layout/RepeatingBendingProcessNew"/>
    <dgm:cxn modelId="{5B74287A-5575-430C-A386-6EFFAA69FABB}" srcId="{A78F9202-739E-484F-945D-5FEA7591A391}" destId="{B99C9DF4-937C-46BB-8A97-55940E627EE0}" srcOrd="3" destOrd="0" parTransId="{75EF6FE9-F675-423B-B99D-801F03F5E9AB}" sibTransId="{BF5ECE98-9A6C-4487-B484-F729AA833A00}"/>
    <dgm:cxn modelId="{98E18A7C-A3DC-C447-A0BD-E08BA9C51C55}" type="presOf" srcId="{5F74BB15-0000-452F-A4AD-35E5543BFA0D}" destId="{617BC205-29A5-9A40-9DE4-9C4497825393}" srcOrd="0" destOrd="0" presId="urn:microsoft.com/office/officeart/2016/7/layout/RepeatingBendingProcessNew"/>
    <dgm:cxn modelId="{DB88CE86-17AD-7245-8129-1B99D9C9109A}" type="presOf" srcId="{B352E09C-9629-4998-A727-585908C8E899}" destId="{0F043885-4B6F-604E-B81E-AA99011E8B03}" srcOrd="0" destOrd="0" presId="urn:microsoft.com/office/officeart/2016/7/layout/RepeatingBendingProcessNew"/>
    <dgm:cxn modelId="{B630068F-1943-6F4E-9C56-A47BE896A404}" type="presOf" srcId="{B99C9DF4-937C-46BB-8A97-55940E627EE0}" destId="{96F604DA-7BBC-AB4C-8B0E-8C2BABE1BD5F}" srcOrd="0" destOrd="0" presId="urn:microsoft.com/office/officeart/2016/7/layout/RepeatingBendingProcessNew"/>
    <dgm:cxn modelId="{58794F97-B39D-0444-AFBD-66CF9EC800CE}" type="presOf" srcId="{A78F9202-739E-484F-945D-5FEA7591A391}" destId="{C891E8D5-902B-BE41-990B-A70D1A6AD21A}" srcOrd="0" destOrd="0" presId="urn:microsoft.com/office/officeart/2016/7/layout/RepeatingBendingProcessNew"/>
    <dgm:cxn modelId="{0D5CCDA5-DEB3-FA49-87FD-BDB1D146DE08}" type="presOf" srcId="{4E1E2EF5-974B-472B-9962-E668503044ED}" destId="{534DCB36-27CD-844D-A635-94866F1A8209}" srcOrd="1" destOrd="0" presId="urn:microsoft.com/office/officeart/2016/7/layout/RepeatingBendingProcessNew"/>
    <dgm:cxn modelId="{E847E6AC-B281-DE4F-8393-8E50E3821C21}" type="presOf" srcId="{62DE70E3-985B-455D-A914-A8FDF9F4DE62}" destId="{655141EA-DA99-1342-8C92-9410D7619D93}" srcOrd="0" destOrd="0" presId="urn:microsoft.com/office/officeart/2016/7/layout/RepeatingBendingProcessNew"/>
    <dgm:cxn modelId="{4CEA2AB9-F523-524A-B0E1-33B00AB74391}" type="presOf" srcId="{277AC3BF-5210-4AFC-8F5D-67FDB3520B16}" destId="{80595499-38FD-D848-9E72-EA0729CEF8A1}" srcOrd="1" destOrd="0" presId="urn:microsoft.com/office/officeart/2016/7/layout/RepeatingBendingProcessNew"/>
    <dgm:cxn modelId="{FE99E1CE-B656-4BCB-8EEF-0597A1FCB371}" srcId="{A78F9202-739E-484F-945D-5FEA7591A391}" destId="{EE5B4158-CA01-40CB-B34B-DD76F8892681}" srcOrd="6" destOrd="0" parTransId="{510A5C1D-0907-49A3-B2DD-2C321B746304}" sibTransId="{33506AA1-99EA-45FC-AE78-D36E541E28DB}"/>
    <dgm:cxn modelId="{2D1EBCD0-4CAC-1D46-B872-0D4D8F917348}" type="presOf" srcId="{277AC3BF-5210-4AFC-8F5D-67FDB3520B16}" destId="{7C608CE2-3EBC-6D4A-B21C-55ACB65E155C}" srcOrd="0" destOrd="0" presId="urn:microsoft.com/office/officeart/2016/7/layout/RepeatingBendingProcessNew"/>
    <dgm:cxn modelId="{789E6CDF-D249-4093-8290-AF075FAF85CC}" srcId="{A78F9202-739E-484F-945D-5FEA7591A391}" destId="{6BBB9A55-C38D-49BC-B5E4-A447AE4234DD}" srcOrd="5" destOrd="0" parTransId="{1211FECB-5821-46BE-ACEA-126C010CA211}" sibTransId="{5F74BB15-0000-452F-A4AD-35E5543BFA0D}"/>
    <dgm:cxn modelId="{ADC999E1-7822-49C6-AC9E-467963B402F1}" srcId="{A78F9202-739E-484F-945D-5FEA7591A391}" destId="{62DE70E3-985B-455D-A914-A8FDF9F4DE62}" srcOrd="1" destOrd="0" parTransId="{66124965-FC3D-4230-9296-AEC90EFAE972}" sibTransId="{E8E371B2-C435-46B8-B664-6C8B4C3D5086}"/>
    <dgm:cxn modelId="{E7DCA8EB-6C09-194B-88DF-B9578EEF5147}" type="presOf" srcId="{6BBB9A55-C38D-49BC-B5E4-A447AE4234DD}" destId="{9C6BBF7B-C91D-364C-B78A-287D83730AC0}" srcOrd="0" destOrd="0" presId="urn:microsoft.com/office/officeart/2016/7/layout/RepeatingBendingProcessNew"/>
    <dgm:cxn modelId="{59063CFF-D1E5-E64E-9339-4DD9DE2DB876}" type="presOf" srcId="{A0E3A074-BD8A-4073-9E62-53804F114B19}" destId="{6792C0E7-07B1-3040-97F8-812E1F53DFF5}" srcOrd="0" destOrd="0" presId="urn:microsoft.com/office/officeart/2016/7/layout/RepeatingBendingProcessNew"/>
    <dgm:cxn modelId="{0C1886F0-B3D8-E243-8A14-D5A4C0A23AB1}" type="presParOf" srcId="{C891E8D5-902B-BE41-990B-A70D1A6AD21A}" destId="{0A0CD066-BC00-774E-96F2-DE0A40FEFA27}" srcOrd="0" destOrd="0" presId="urn:microsoft.com/office/officeart/2016/7/layout/RepeatingBendingProcessNew"/>
    <dgm:cxn modelId="{7B7C4693-5627-E24F-BE2F-197D0D9D1407}" type="presParOf" srcId="{C891E8D5-902B-BE41-990B-A70D1A6AD21A}" destId="{6792C0E7-07B1-3040-97F8-812E1F53DFF5}" srcOrd="1" destOrd="0" presId="urn:microsoft.com/office/officeart/2016/7/layout/RepeatingBendingProcessNew"/>
    <dgm:cxn modelId="{97694D84-A830-A44D-B6C9-7AD235F1B99A}" type="presParOf" srcId="{6792C0E7-07B1-3040-97F8-812E1F53DFF5}" destId="{A3A00137-EFFA-C64F-9CA0-9841AEAF644F}" srcOrd="0" destOrd="0" presId="urn:microsoft.com/office/officeart/2016/7/layout/RepeatingBendingProcessNew"/>
    <dgm:cxn modelId="{0E3320C7-D175-9240-A2A0-82B0A9357456}" type="presParOf" srcId="{C891E8D5-902B-BE41-990B-A70D1A6AD21A}" destId="{655141EA-DA99-1342-8C92-9410D7619D93}" srcOrd="2" destOrd="0" presId="urn:microsoft.com/office/officeart/2016/7/layout/RepeatingBendingProcessNew"/>
    <dgm:cxn modelId="{EB540A98-4F78-934A-A313-28A003EBBDDE}" type="presParOf" srcId="{C891E8D5-902B-BE41-990B-A70D1A6AD21A}" destId="{37F06DA5-91BA-E943-9CF3-663678049A6E}" srcOrd="3" destOrd="0" presId="urn:microsoft.com/office/officeart/2016/7/layout/RepeatingBendingProcessNew"/>
    <dgm:cxn modelId="{FA2003D1-6154-E246-ACC6-C89CC9F7B84C}" type="presParOf" srcId="{37F06DA5-91BA-E943-9CF3-663678049A6E}" destId="{D3031D40-EE91-6543-8AB8-C8E46C3F2112}" srcOrd="0" destOrd="0" presId="urn:microsoft.com/office/officeart/2016/7/layout/RepeatingBendingProcessNew"/>
    <dgm:cxn modelId="{19BFBFD3-FB53-B94B-9B5B-12E7B6D7F2A9}" type="presParOf" srcId="{C891E8D5-902B-BE41-990B-A70D1A6AD21A}" destId="{2250DDFE-ECEC-1844-BFA3-6DEA044654E8}" srcOrd="4" destOrd="0" presId="urn:microsoft.com/office/officeart/2016/7/layout/RepeatingBendingProcessNew"/>
    <dgm:cxn modelId="{F435A63C-B266-5C43-AE6D-D7F98B183CD0}" type="presParOf" srcId="{C891E8D5-902B-BE41-990B-A70D1A6AD21A}" destId="{7C608CE2-3EBC-6D4A-B21C-55ACB65E155C}" srcOrd="5" destOrd="0" presId="urn:microsoft.com/office/officeart/2016/7/layout/RepeatingBendingProcessNew"/>
    <dgm:cxn modelId="{CF884325-2FBC-084E-AAFA-51CDECF2D585}" type="presParOf" srcId="{7C608CE2-3EBC-6D4A-B21C-55ACB65E155C}" destId="{80595499-38FD-D848-9E72-EA0729CEF8A1}" srcOrd="0" destOrd="0" presId="urn:microsoft.com/office/officeart/2016/7/layout/RepeatingBendingProcessNew"/>
    <dgm:cxn modelId="{485075B8-3C07-B444-83A5-1A3A2B68ED79}" type="presParOf" srcId="{C891E8D5-902B-BE41-990B-A70D1A6AD21A}" destId="{96F604DA-7BBC-AB4C-8B0E-8C2BABE1BD5F}" srcOrd="6" destOrd="0" presId="urn:microsoft.com/office/officeart/2016/7/layout/RepeatingBendingProcessNew"/>
    <dgm:cxn modelId="{5D93AEF0-21A4-D844-99D4-17729BB78A85}" type="presParOf" srcId="{C891E8D5-902B-BE41-990B-A70D1A6AD21A}" destId="{CEF4C31C-8420-4643-8E11-2D834DD6372C}" srcOrd="7" destOrd="0" presId="urn:microsoft.com/office/officeart/2016/7/layout/RepeatingBendingProcessNew"/>
    <dgm:cxn modelId="{AAFB0511-A1CA-AD44-AA9A-4FE659DD6F8F}" type="presParOf" srcId="{CEF4C31C-8420-4643-8E11-2D834DD6372C}" destId="{DFB85591-2223-214C-B0C7-3F552225EC41}" srcOrd="0" destOrd="0" presId="urn:microsoft.com/office/officeart/2016/7/layout/RepeatingBendingProcessNew"/>
    <dgm:cxn modelId="{A098B39C-1309-4145-90EA-2C1F7942FBD0}" type="presParOf" srcId="{C891E8D5-902B-BE41-990B-A70D1A6AD21A}" destId="{0F043885-4B6F-604E-B81E-AA99011E8B03}" srcOrd="8" destOrd="0" presId="urn:microsoft.com/office/officeart/2016/7/layout/RepeatingBendingProcessNew"/>
    <dgm:cxn modelId="{EEA91488-EF09-D54F-8D05-87C919917238}" type="presParOf" srcId="{C891E8D5-902B-BE41-990B-A70D1A6AD21A}" destId="{1483475E-416E-0D41-A53C-BAED835178DC}" srcOrd="9" destOrd="0" presId="urn:microsoft.com/office/officeart/2016/7/layout/RepeatingBendingProcessNew"/>
    <dgm:cxn modelId="{24E01F1B-9649-0148-B1BE-3F9B2ED14E5C}" type="presParOf" srcId="{1483475E-416E-0D41-A53C-BAED835178DC}" destId="{534DCB36-27CD-844D-A635-94866F1A8209}" srcOrd="0" destOrd="0" presId="urn:microsoft.com/office/officeart/2016/7/layout/RepeatingBendingProcessNew"/>
    <dgm:cxn modelId="{C0F650B3-2F9B-8549-84C3-FB8868F24DDF}" type="presParOf" srcId="{C891E8D5-902B-BE41-990B-A70D1A6AD21A}" destId="{9C6BBF7B-C91D-364C-B78A-287D83730AC0}" srcOrd="10" destOrd="0" presId="urn:microsoft.com/office/officeart/2016/7/layout/RepeatingBendingProcessNew"/>
    <dgm:cxn modelId="{F4DC92A6-AD45-4245-A830-0718C7CFDCE0}" type="presParOf" srcId="{C891E8D5-902B-BE41-990B-A70D1A6AD21A}" destId="{617BC205-29A5-9A40-9DE4-9C4497825393}" srcOrd="11" destOrd="0" presId="urn:microsoft.com/office/officeart/2016/7/layout/RepeatingBendingProcessNew"/>
    <dgm:cxn modelId="{85ACC02D-8211-3F4C-B8C1-B1E9B8380C52}" type="presParOf" srcId="{617BC205-29A5-9A40-9DE4-9C4497825393}" destId="{BE5C2E6C-01A5-194C-94CB-32CED55DBF10}" srcOrd="0" destOrd="0" presId="urn:microsoft.com/office/officeart/2016/7/layout/RepeatingBendingProcessNew"/>
    <dgm:cxn modelId="{885870C8-E945-214A-8B15-E3990B0F8CEA}" type="presParOf" srcId="{C891E8D5-902B-BE41-990B-A70D1A6AD21A}" destId="{FE8F214F-3295-0849-B5F9-610419F86B05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E3815-9C3D-EC4D-9411-3747348DD679}">
      <dsp:nvSpPr>
        <dsp:cNvPr id="0" name=""/>
        <dsp:cNvSpPr/>
      </dsp:nvSpPr>
      <dsp:spPr>
        <a:xfrm>
          <a:off x="1333" y="415608"/>
          <a:ext cx="1680794" cy="10084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1848-49 özgürlük savaşı</a:t>
          </a:r>
          <a:endParaRPr lang="en-US" sz="1100" kern="1200"/>
        </a:p>
      </dsp:txBody>
      <dsp:txXfrm>
        <a:off x="1333" y="415608"/>
        <a:ext cx="1680794" cy="1008476"/>
      </dsp:txXfrm>
    </dsp:sp>
    <dsp:sp modelId="{94E5ED44-A541-6541-9280-CB826117F58B}">
      <dsp:nvSpPr>
        <dsp:cNvPr id="0" name=""/>
        <dsp:cNvSpPr/>
      </dsp:nvSpPr>
      <dsp:spPr>
        <a:xfrm>
          <a:off x="1850207" y="415608"/>
          <a:ext cx="1680794" cy="1008476"/>
        </a:xfrm>
        <a:prstGeom prst="rect">
          <a:avLst/>
        </a:prstGeom>
        <a:solidFill>
          <a:schemeClr val="accent5">
            <a:hueOff val="-450570"/>
            <a:satOff val="-116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Uzlaşma Dönemi /kiegyezés</a:t>
          </a:r>
          <a:endParaRPr lang="en-US" sz="1100" kern="1200"/>
        </a:p>
      </dsp:txBody>
      <dsp:txXfrm>
        <a:off x="1850207" y="415608"/>
        <a:ext cx="1680794" cy="1008476"/>
      </dsp:txXfrm>
    </dsp:sp>
    <dsp:sp modelId="{00F33105-E8DC-D948-B6E4-3D30817CEEC0}">
      <dsp:nvSpPr>
        <dsp:cNvPr id="0" name=""/>
        <dsp:cNvSpPr/>
      </dsp:nvSpPr>
      <dsp:spPr>
        <a:xfrm>
          <a:off x="3699080" y="415608"/>
          <a:ext cx="1680794" cy="1008476"/>
        </a:xfrm>
        <a:prstGeom prst="rect">
          <a:avLst/>
        </a:prstGeom>
        <a:solidFill>
          <a:schemeClr val="accent5">
            <a:hueOff val="-901139"/>
            <a:satOff val="-2323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1867 Avusturya-Macaristan Anlaşması</a:t>
          </a:r>
          <a:endParaRPr lang="en-US" sz="1100" kern="1200"/>
        </a:p>
      </dsp:txBody>
      <dsp:txXfrm>
        <a:off x="3699080" y="415608"/>
        <a:ext cx="1680794" cy="1008476"/>
      </dsp:txXfrm>
    </dsp:sp>
    <dsp:sp modelId="{0D231C5D-EED8-534C-97E0-EE24A81D0FC8}">
      <dsp:nvSpPr>
        <dsp:cNvPr id="0" name=""/>
        <dsp:cNvSpPr/>
      </dsp:nvSpPr>
      <dsp:spPr>
        <a:xfrm>
          <a:off x="5547954" y="415608"/>
          <a:ext cx="1680794" cy="1008476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İkili monarşi dönemi</a:t>
          </a:r>
          <a:endParaRPr lang="en-US" sz="1100" kern="1200"/>
        </a:p>
      </dsp:txBody>
      <dsp:txXfrm>
        <a:off x="5547954" y="415608"/>
        <a:ext cx="1680794" cy="1008476"/>
      </dsp:txXfrm>
    </dsp:sp>
    <dsp:sp modelId="{9748A57A-F40A-074B-B36A-822C46D61CE9}">
      <dsp:nvSpPr>
        <dsp:cNvPr id="0" name=""/>
        <dsp:cNvSpPr/>
      </dsp:nvSpPr>
      <dsp:spPr>
        <a:xfrm>
          <a:off x="7396827" y="415608"/>
          <a:ext cx="1680794" cy="1008476"/>
        </a:xfrm>
        <a:prstGeom prst="rect">
          <a:avLst/>
        </a:prstGeom>
        <a:solidFill>
          <a:schemeClr val="accent5">
            <a:hueOff val="-1802278"/>
            <a:satOff val="-4645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>
              <a:hlinkClick xmlns:r="http://schemas.openxmlformats.org/officeDocument/2006/relationships" r:id="rId1"/>
            </a:rPr>
            <a:t>Ferenc József</a:t>
          </a:r>
          <a:r>
            <a:rPr lang="tr-TR" sz="1100" kern="1200"/>
            <a:t>, Macaristan adına </a:t>
          </a:r>
          <a:r>
            <a:rPr lang="tr-TR" sz="1100" kern="1200">
              <a:hlinkClick xmlns:r="http://schemas.openxmlformats.org/officeDocument/2006/relationships" r:id="rId2"/>
            </a:rPr>
            <a:t>Deák Ferenc</a:t>
          </a:r>
          <a:r>
            <a:rPr lang="tr-TR" sz="1100" kern="1200"/>
            <a:t>, </a:t>
          </a:r>
          <a:r>
            <a:rPr lang="tr-TR" sz="1100" kern="1200">
              <a:hlinkClick xmlns:r="http://schemas.openxmlformats.org/officeDocument/2006/relationships" r:id="rId3"/>
            </a:rPr>
            <a:t>Andrássy Gyula gróf</a:t>
          </a:r>
          <a:endParaRPr lang="en-US" sz="1100" kern="1200"/>
        </a:p>
      </dsp:txBody>
      <dsp:txXfrm>
        <a:off x="7396827" y="415608"/>
        <a:ext cx="1680794" cy="1008476"/>
      </dsp:txXfrm>
    </dsp:sp>
    <dsp:sp modelId="{8074C10C-4C0E-744A-BCBB-640BFDF254B2}">
      <dsp:nvSpPr>
        <dsp:cNvPr id="0" name=""/>
        <dsp:cNvSpPr/>
      </dsp:nvSpPr>
      <dsp:spPr>
        <a:xfrm>
          <a:off x="9245701" y="415608"/>
          <a:ext cx="1680794" cy="100847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Ekonomik, toplumsal gelişmeler</a:t>
          </a:r>
          <a:endParaRPr lang="en-US" sz="1100" kern="1200"/>
        </a:p>
      </dsp:txBody>
      <dsp:txXfrm>
        <a:off x="9245701" y="415608"/>
        <a:ext cx="1680794" cy="1008476"/>
      </dsp:txXfrm>
    </dsp:sp>
    <dsp:sp modelId="{7DF5DFC8-EF47-6841-B38F-B43596927696}">
      <dsp:nvSpPr>
        <dsp:cNvPr id="0" name=""/>
        <dsp:cNvSpPr/>
      </dsp:nvSpPr>
      <dsp:spPr>
        <a:xfrm>
          <a:off x="1333" y="1592164"/>
          <a:ext cx="1680794" cy="1008476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İfade özgürlüğü /basın sansürü meselesi</a:t>
          </a:r>
          <a:endParaRPr lang="en-US" sz="1100" kern="1200"/>
        </a:p>
      </dsp:txBody>
      <dsp:txXfrm>
        <a:off x="1333" y="1592164"/>
        <a:ext cx="1680794" cy="1008476"/>
      </dsp:txXfrm>
    </dsp:sp>
    <dsp:sp modelId="{58B25E8F-7DD9-DE48-8819-4CC8E8CA0F76}">
      <dsp:nvSpPr>
        <dsp:cNvPr id="0" name=""/>
        <dsp:cNvSpPr/>
      </dsp:nvSpPr>
      <dsp:spPr>
        <a:xfrm>
          <a:off x="1850207" y="1592164"/>
          <a:ext cx="1680794" cy="1008476"/>
        </a:xfrm>
        <a:prstGeom prst="rect">
          <a:avLst/>
        </a:prstGeom>
        <a:solidFill>
          <a:schemeClr val="accent5">
            <a:hueOff val="-3153987"/>
            <a:satOff val="-8129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/>
            <a:t>Macaristan’ın ticari olarak da güçlenmesi, endüstriyel hamleler</a:t>
          </a:r>
          <a:endParaRPr lang="en-US" sz="1100" kern="1200"/>
        </a:p>
      </dsp:txBody>
      <dsp:txXfrm>
        <a:off x="1850207" y="1592164"/>
        <a:ext cx="1680794" cy="1008476"/>
      </dsp:txXfrm>
    </dsp:sp>
    <dsp:sp modelId="{BEA23283-58D2-D742-A9E1-434363F3FD60}">
      <dsp:nvSpPr>
        <dsp:cNvPr id="0" name=""/>
        <dsp:cNvSpPr/>
      </dsp:nvSpPr>
      <dsp:spPr>
        <a:xfrm>
          <a:off x="3699080" y="1592164"/>
          <a:ext cx="1680794" cy="1008476"/>
        </a:xfrm>
        <a:prstGeom prst="rect">
          <a:avLst/>
        </a:prstGeom>
        <a:solidFill>
          <a:schemeClr val="accent5">
            <a:hueOff val="-3604556"/>
            <a:satOff val="-929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Dzentri (Gentry): ayrıcalıklarını, haklarını kaybeden ”nemesek” („küçük asilzade”-Serflik sonrası)</a:t>
          </a:r>
          <a:endParaRPr lang="en-US" sz="1100" kern="1200"/>
        </a:p>
      </dsp:txBody>
      <dsp:txXfrm>
        <a:off x="3699080" y="1592164"/>
        <a:ext cx="1680794" cy="1008476"/>
      </dsp:txXfrm>
    </dsp:sp>
    <dsp:sp modelId="{C84AB1F9-093D-5D45-B8E2-8A89691D1D17}">
      <dsp:nvSpPr>
        <dsp:cNvPr id="0" name=""/>
        <dsp:cNvSpPr/>
      </dsp:nvSpPr>
      <dsp:spPr>
        <a:xfrm>
          <a:off x="5547954" y="1592164"/>
          <a:ext cx="1680794" cy="1008476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Ancak </a:t>
          </a:r>
          <a:endParaRPr lang="en-US" sz="1100" kern="1200"/>
        </a:p>
      </dsp:txBody>
      <dsp:txXfrm>
        <a:off x="5547954" y="1592164"/>
        <a:ext cx="1680794" cy="1008476"/>
      </dsp:txXfrm>
    </dsp:sp>
    <dsp:sp modelId="{8424A57E-64DC-CA4B-9922-5EBD29DE2562}">
      <dsp:nvSpPr>
        <dsp:cNvPr id="0" name=""/>
        <dsp:cNvSpPr/>
      </dsp:nvSpPr>
      <dsp:spPr>
        <a:xfrm>
          <a:off x="7396827" y="1592164"/>
          <a:ext cx="1680794" cy="100847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20.yüzyılın orta sınıfı. Kültürel sermaye- Endüstri ve ticaret ilişkisinin yarattığı yeni bir sınıf... (nagybirtokosság  a lassan fejlődő nagypolgárság)</a:t>
          </a:r>
          <a:endParaRPr lang="en-US" sz="1100" kern="1200"/>
        </a:p>
      </dsp:txBody>
      <dsp:txXfrm>
        <a:off x="7396827" y="1592164"/>
        <a:ext cx="1680794" cy="1008476"/>
      </dsp:txXfrm>
    </dsp:sp>
    <dsp:sp modelId="{D68A0E58-A80F-984F-9856-F827F0F83290}">
      <dsp:nvSpPr>
        <dsp:cNvPr id="0" name=""/>
        <dsp:cNvSpPr/>
      </dsp:nvSpPr>
      <dsp:spPr>
        <a:xfrm>
          <a:off x="9245701" y="1592164"/>
          <a:ext cx="1680794" cy="1008476"/>
        </a:xfrm>
        <a:prstGeom prst="rect">
          <a:avLst/>
        </a:prstGeom>
        <a:solidFill>
          <a:schemeClr val="accent5">
            <a:hueOff val="-4956265"/>
            <a:satOff val="-12774"/>
            <a:lumOff val="-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Nedir? </a:t>
          </a:r>
          <a:endParaRPr lang="en-US" sz="1100" kern="1200"/>
        </a:p>
      </dsp:txBody>
      <dsp:txXfrm>
        <a:off x="9245701" y="1592164"/>
        <a:ext cx="1680794" cy="1008476"/>
      </dsp:txXfrm>
    </dsp:sp>
    <dsp:sp modelId="{BCCE8672-F9C5-C54A-A148-52EBACB06E93}">
      <dsp:nvSpPr>
        <dsp:cNvPr id="0" name=""/>
        <dsp:cNvSpPr/>
      </dsp:nvSpPr>
      <dsp:spPr>
        <a:xfrm>
          <a:off x="1850207" y="2768720"/>
          <a:ext cx="1680794" cy="1008476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Yeni sistemin ve bileşenlerinin oluşması: Kapitalizm/ işçi sınıfı</a:t>
          </a:r>
          <a:endParaRPr lang="en-US" sz="1100" kern="1200"/>
        </a:p>
      </dsp:txBody>
      <dsp:txXfrm>
        <a:off x="1850207" y="2768720"/>
        <a:ext cx="1680794" cy="1008476"/>
      </dsp:txXfrm>
    </dsp:sp>
    <dsp:sp modelId="{3C1EE2C5-943A-7845-968F-388F04B8AA7C}">
      <dsp:nvSpPr>
        <dsp:cNvPr id="0" name=""/>
        <dsp:cNvSpPr/>
      </dsp:nvSpPr>
      <dsp:spPr>
        <a:xfrm>
          <a:off x="3699080" y="2768720"/>
          <a:ext cx="1680794" cy="1008476"/>
        </a:xfrm>
        <a:prstGeom prst="rect">
          <a:avLst/>
        </a:prstGeom>
        <a:solidFill>
          <a:schemeClr val="accent5">
            <a:hueOff val="-5857404"/>
            <a:satOff val="-15096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Eski güçlü köylünün işçi olarak kente göçü</a:t>
          </a:r>
          <a:endParaRPr lang="en-US" sz="1100" kern="1200"/>
        </a:p>
      </dsp:txBody>
      <dsp:txXfrm>
        <a:off x="3699080" y="2768720"/>
        <a:ext cx="1680794" cy="1008476"/>
      </dsp:txXfrm>
    </dsp:sp>
    <dsp:sp modelId="{5AC18F5A-E998-BF4C-8CAA-89F3CF755122}">
      <dsp:nvSpPr>
        <dsp:cNvPr id="0" name=""/>
        <dsp:cNvSpPr/>
      </dsp:nvSpPr>
      <dsp:spPr>
        <a:xfrm>
          <a:off x="5547954" y="2768720"/>
          <a:ext cx="1680794" cy="1008476"/>
        </a:xfrm>
        <a:prstGeom prst="rect">
          <a:avLst/>
        </a:prstGeom>
        <a:solidFill>
          <a:schemeClr val="accent5">
            <a:hueOff val="-6307973"/>
            <a:satOff val="-16258"/>
            <a:lumOff val="-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Henüz bu toplumsal dönüşümler „gerçekçi” bir perspektifle edebiyatta yer bulmuyor. Köy-köylü güzellemeleri </a:t>
          </a:r>
          <a:endParaRPr lang="en-US" sz="1100" kern="1200"/>
        </a:p>
      </dsp:txBody>
      <dsp:txXfrm>
        <a:off x="5547954" y="2768720"/>
        <a:ext cx="1680794" cy="1008476"/>
      </dsp:txXfrm>
    </dsp:sp>
    <dsp:sp modelId="{3B8D4004-7311-1E45-9F3E-ED4C6F15A945}">
      <dsp:nvSpPr>
        <dsp:cNvPr id="0" name=""/>
        <dsp:cNvSpPr/>
      </dsp:nvSpPr>
      <dsp:spPr>
        <a:xfrm>
          <a:off x="7396827" y="2768720"/>
          <a:ext cx="1680794" cy="100847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Gerçekçi betimleme adına hâlâ güçlü isim Arany János </a:t>
          </a:r>
          <a:endParaRPr lang="en-US" sz="1100" kern="1200"/>
        </a:p>
      </dsp:txBody>
      <dsp:txXfrm>
        <a:off x="7396827" y="2768720"/>
        <a:ext cx="1680794" cy="1008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BFDD8-E7C9-2A41-90DB-C15AE20A07D2}">
      <dsp:nvSpPr>
        <dsp:cNvPr id="0" name=""/>
        <dsp:cNvSpPr/>
      </dsp:nvSpPr>
      <dsp:spPr>
        <a:xfrm>
          <a:off x="0" y="120355"/>
          <a:ext cx="5163238" cy="59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Ortasınıfın ve devlet büroksasisinin güçlenmesi. </a:t>
          </a:r>
          <a:endParaRPr lang="en-US" sz="1500" kern="1200"/>
        </a:p>
      </dsp:txBody>
      <dsp:txXfrm>
        <a:off x="29088" y="149443"/>
        <a:ext cx="5105062" cy="537701"/>
      </dsp:txXfrm>
    </dsp:sp>
    <dsp:sp modelId="{729749CF-2714-E945-A30D-ECE2CA9A33A7}">
      <dsp:nvSpPr>
        <dsp:cNvPr id="0" name=""/>
        <dsp:cNvSpPr/>
      </dsp:nvSpPr>
      <dsp:spPr>
        <a:xfrm>
          <a:off x="0" y="759432"/>
          <a:ext cx="5163238" cy="59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Devlette ve orduda yerleşmeye başlayan zihniyet</a:t>
          </a:r>
          <a:endParaRPr lang="en-US" sz="1500" kern="1200"/>
        </a:p>
      </dsp:txBody>
      <dsp:txXfrm>
        <a:off x="29088" y="788520"/>
        <a:ext cx="5105062" cy="537701"/>
      </dsp:txXfrm>
    </dsp:sp>
    <dsp:sp modelId="{A3DFD06E-FA2D-8241-92C5-655D8808FAF8}">
      <dsp:nvSpPr>
        <dsp:cNvPr id="0" name=""/>
        <dsp:cNvSpPr/>
      </dsp:nvSpPr>
      <dsp:spPr>
        <a:xfrm>
          <a:off x="0" y="1398510"/>
          <a:ext cx="5163238" cy="595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Bu sırada Budapeşte’nin bir dünya kenti oluşu</a:t>
          </a:r>
          <a:endParaRPr lang="en-US" sz="1500" kern="1200"/>
        </a:p>
      </dsp:txBody>
      <dsp:txXfrm>
        <a:off x="29088" y="1427598"/>
        <a:ext cx="5105062" cy="537701"/>
      </dsp:txXfrm>
    </dsp:sp>
    <dsp:sp modelId="{33219EBE-A0C0-9945-8796-A4409B024549}">
      <dsp:nvSpPr>
        <dsp:cNvPr id="0" name=""/>
        <dsp:cNvSpPr/>
      </dsp:nvSpPr>
      <dsp:spPr>
        <a:xfrm>
          <a:off x="0" y="2037587"/>
          <a:ext cx="5163238" cy="595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Demiryolu ağları</a:t>
          </a:r>
          <a:endParaRPr lang="en-US" sz="1500" kern="1200"/>
        </a:p>
      </dsp:txBody>
      <dsp:txXfrm>
        <a:off x="29088" y="2066675"/>
        <a:ext cx="5105062" cy="537701"/>
      </dsp:txXfrm>
    </dsp:sp>
    <dsp:sp modelId="{5A4EB810-9523-C74F-BB68-003896D3D47E}">
      <dsp:nvSpPr>
        <dsp:cNvPr id="0" name=""/>
        <dsp:cNvSpPr/>
      </dsp:nvSpPr>
      <dsp:spPr>
        <a:xfrm>
          <a:off x="0" y="2676664"/>
          <a:ext cx="5163238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Kültür ve bilimde ilerleme</a:t>
          </a:r>
          <a:endParaRPr lang="en-US" sz="1500" kern="1200"/>
        </a:p>
      </dsp:txBody>
      <dsp:txXfrm>
        <a:off x="29088" y="2705752"/>
        <a:ext cx="5105062" cy="537701"/>
      </dsp:txXfrm>
    </dsp:sp>
    <dsp:sp modelId="{CAB52641-C562-BC40-B9CE-86F107CC57FB}">
      <dsp:nvSpPr>
        <dsp:cNvPr id="0" name=""/>
        <dsp:cNvSpPr/>
      </dsp:nvSpPr>
      <dsp:spPr>
        <a:xfrm>
          <a:off x="0" y="3315742"/>
          <a:ext cx="5163238" cy="59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Bu dönüşümün kendisinin yarattığı henüz tanımlanamamışlık hali</a:t>
          </a:r>
          <a:endParaRPr lang="en-US" sz="1500" kern="1200"/>
        </a:p>
      </dsp:txBody>
      <dsp:txXfrm>
        <a:off x="29088" y="3344830"/>
        <a:ext cx="5105062" cy="537701"/>
      </dsp:txXfrm>
    </dsp:sp>
    <dsp:sp modelId="{FD2AC1EB-5D73-1E44-9E83-1213607693E3}">
      <dsp:nvSpPr>
        <dsp:cNvPr id="0" name=""/>
        <dsp:cNvSpPr/>
      </dsp:nvSpPr>
      <dsp:spPr>
        <a:xfrm>
          <a:off x="0" y="3954819"/>
          <a:ext cx="5163238" cy="59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Avrupa’nın diğer ülkelerinde de benzerlikler var</a:t>
          </a:r>
          <a:endParaRPr lang="en-US" sz="1500" kern="1200"/>
        </a:p>
      </dsp:txBody>
      <dsp:txXfrm>
        <a:off x="29088" y="3983907"/>
        <a:ext cx="5105062" cy="537701"/>
      </dsp:txXfrm>
    </dsp:sp>
    <dsp:sp modelId="{4C89AC46-654D-8246-AD66-C72F3C94082B}">
      <dsp:nvSpPr>
        <dsp:cNvPr id="0" name=""/>
        <dsp:cNvSpPr/>
      </dsp:nvSpPr>
      <dsp:spPr>
        <a:xfrm>
          <a:off x="0" y="4593897"/>
          <a:ext cx="5163238" cy="595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Dünyada Felsefi olarak bir karamsarlık (Schopenhauer, Comte, Spencer etkileri</a:t>
          </a:r>
          <a:endParaRPr lang="en-US" sz="1500" kern="1200"/>
        </a:p>
      </dsp:txBody>
      <dsp:txXfrm>
        <a:off x="29088" y="4622985"/>
        <a:ext cx="5105062" cy="53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2C0E7-07B1-3040-97F8-812E1F53DFF5}">
      <dsp:nvSpPr>
        <dsp:cNvPr id="0" name=""/>
        <dsp:cNvSpPr/>
      </dsp:nvSpPr>
      <dsp:spPr>
        <a:xfrm>
          <a:off x="2329474" y="10841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8628" y="1127147"/>
        <a:ext cx="26784" cy="5356"/>
      </dsp:txXfrm>
    </dsp:sp>
    <dsp:sp modelId="{0A0CD066-BC00-774E-96F2-DE0A40FEFA27}">
      <dsp:nvSpPr>
        <dsp:cNvPr id="0" name=""/>
        <dsp:cNvSpPr/>
      </dsp:nvSpPr>
      <dsp:spPr>
        <a:xfrm>
          <a:off x="2174" y="431095"/>
          <a:ext cx="2329100" cy="13974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Romanın biraz daha geride duruşu, novella  ve şiir türünün arayışları</a:t>
          </a:r>
          <a:endParaRPr lang="en-US" sz="1300" kern="1200"/>
        </a:p>
      </dsp:txBody>
      <dsp:txXfrm>
        <a:off x="2174" y="431095"/>
        <a:ext cx="2329100" cy="1397460"/>
      </dsp:txXfrm>
    </dsp:sp>
    <dsp:sp modelId="{37F06DA5-91BA-E943-9CF3-663678049A6E}">
      <dsp:nvSpPr>
        <dsp:cNvPr id="0" name=""/>
        <dsp:cNvSpPr/>
      </dsp:nvSpPr>
      <dsp:spPr>
        <a:xfrm>
          <a:off x="5194267" y="10841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22" y="1127147"/>
        <a:ext cx="26784" cy="5356"/>
      </dsp:txXfrm>
    </dsp:sp>
    <dsp:sp modelId="{655141EA-DA99-1342-8C92-9410D7619D93}">
      <dsp:nvSpPr>
        <dsp:cNvPr id="0" name=""/>
        <dsp:cNvSpPr/>
      </dsp:nvSpPr>
      <dsp:spPr>
        <a:xfrm>
          <a:off x="2866967" y="431095"/>
          <a:ext cx="2329100" cy="1397460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Kitap basımı-yayıncılık etkinliklerindeki hızlı artış (teknoloji)</a:t>
          </a:r>
          <a:endParaRPr lang="en-US" sz="1300" kern="1200"/>
        </a:p>
      </dsp:txBody>
      <dsp:txXfrm>
        <a:off x="2866967" y="431095"/>
        <a:ext cx="2329100" cy="1397460"/>
      </dsp:txXfrm>
    </dsp:sp>
    <dsp:sp modelId="{7C608CE2-3EBC-6D4A-B21C-55ACB65E155C}">
      <dsp:nvSpPr>
        <dsp:cNvPr id="0" name=""/>
        <dsp:cNvSpPr/>
      </dsp:nvSpPr>
      <dsp:spPr>
        <a:xfrm>
          <a:off x="8059061" y="10841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98215" y="1127147"/>
        <a:ext cx="26784" cy="5356"/>
      </dsp:txXfrm>
    </dsp:sp>
    <dsp:sp modelId="{2250DDFE-ECEC-1844-BFA3-6DEA044654E8}">
      <dsp:nvSpPr>
        <dsp:cNvPr id="0" name=""/>
        <dsp:cNvSpPr/>
      </dsp:nvSpPr>
      <dsp:spPr>
        <a:xfrm>
          <a:off x="5731761" y="431095"/>
          <a:ext cx="2329100" cy="1397460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Çok fazla yeni gazete ve dergi ( sansürün azalmasıyla da ilişkili tabii)</a:t>
          </a:r>
          <a:endParaRPr lang="en-US" sz="1300" kern="1200"/>
        </a:p>
      </dsp:txBody>
      <dsp:txXfrm>
        <a:off x="5731761" y="431095"/>
        <a:ext cx="2329100" cy="1397460"/>
      </dsp:txXfrm>
    </dsp:sp>
    <dsp:sp modelId="{CEF4C31C-8420-4643-8E11-2D834DD6372C}">
      <dsp:nvSpPr>
        <dsp:cNvPr id="0" name=""/>
        <dsp:cNvSpPr/>
      </dsp:nvSpPr>
      <dsp:spPr>
        <a:xfrm>
          <a:off x="1166724" y="1826755"/>
          <a:ext cx="8594380" cy="505093"/>
        </a:xfrm>
        <a:custGeom>
          <a:avLst/>
          <a:gdLst/>
          <a:ahLst/>
          <a:cxnLst/>
          <a:rect l="0" t="0" r="0" b="0"/>
          <a:pathLst>
            <a:path>
              <a:moveTo>
                <a:pt x="8594380" y="0"/>
              </a:moveTo>
              <a:lnTo>
                <a:pt x="8594380" y="269646"/>
              </a:lnTo>
              <a:lnTo>
                <a:pt x="0" y="269646"/>
              </a:lnTo>
              <a:lnTo>
                <a:pt x="0" y="505093"/>
              </a:lnTo>
            </a:path>
          </a:pathLst>
        </a:custGeom>
        <a:noFill/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8638" y="2076624"/>
        <a:ext cx="430552" cy="5356"/>
      </dsp:txXfrm>
    </dsp:sp>
    <dsp:sp modelId="{96F604DA-7BBC-AB4C-8B0E-8C2BABE1BD5F}">
      <dsp:nvSpPr>
        <dsp:cNvPr id="0" name=""/>
        <dsp:cNvSpPr/>
      </dsp:nvSpPr>
      <dsp:spPr>
        <a:xfrm>
          <a:off x="8596554" y="431095"/>
          <a:ext cx="2329100" cy="139746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Jövendő, Új idők, 1890’da a Hét Kiss József</a:t>
          </a:r>
          <a:endParaRPr lang="en-US" sz="1300" kern="1200"/>
        </a:p>
      </dsp:txBody>
      <dsp:txXfrm>
        <a:off x="8596554" y="431095"/>
        <a:ext cx="2329100" cy="1397460"/>
      </dsp:txXfrm>
    </dsp:sp>
    <dsp:sp modelId="{1483475E-416E-0D41-A53C-BAED835178DC}">
      <dsp:nvSpPr>
        <dsp:cNvPr id="0" name=""/>
        <dsp:cNvSpPr/>
      </dsp:nvSpPr>
      <dsp:spPr>
        <a:xfrm>
          <a:off x="2329474" y="30172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8628" y="3060300"/>
        <a:ext cx="26784" cy="5356"/>
      </dsp:txXfrm>
    </dsp:sp>
    <dsp:sp modelId="{0F043885-4B6F-604E-B81E-AA99011E8B03}">
      <dsp:nvSpPr>
        <dsp:cNvPr id="0" name=""/>
        <dsp:cNvSpPr/>
      </dsp:nvSpPr>
      <dsp:spPr>
        <a:xfrm>
          <a:off x="2174" y="2364249"/>
          <a:ext cx="2329100" cy="139746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Tiyatrolar (yeni yapılıyorlar) kültür yaşamında büyük bir dönüştürücü</a:t>
          </a:r>
          <a:endParaRPr lang="en-US" sz="1300" kern="1200"/>
        </a:p>
      </dsp:txBody>
      <dsp:txXfrm>
        <a:off x="2174" y="2364249"/>
        <a:ext cx="2329100" cy="1397460"/>
      </dsp:txXfrm>
    </dsp:sp>
    <dsp:sp modelId="{617BC205-29A5-9A40-9DE4-9C4497825393}">
      <dsp:nvSpPr>
        <dsp:cNvPr id="0" name=""/>
        <dsp:cNvSpPr/>
      </dsp:nvSpPr>
      <dsp:spPr>
        <a:xfrm>
          <a:off x="5194267" y="30172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22" y="3060300"/>
        <a:ext cx="26784" cy="5356"/>
      </dsp:txXfrm>
    </dsp:sp>
    <dsp:sp modelId="{9C6BBF7B-C91D-364C-B78A-287D83730AC0}">
      <dsp:nvSpPr>
        <dsp:cNvPr id="0" name=""/>
        <dsp:cNvSpPr/>
      </dsp:nvSpPr>
      <dsp:spPr>
        <a:xfrm>
          <a:off x="2866967" y="2364249"/>
          <a:ext cx="2329100" cy="1397460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(1875-Halk tiyatrosu, 1884 opera 1896 komedya tiyatrosu-Fransız ağırlıklı oyunlar-1897 Macar Tiyatrosu (operetler vb) (Eckhmann)</a:t>
          </a:r>
          <a:endParaRPr lang="en-US" sz="1300" kern="1200"/>
        </a:p>
      </dsp:txBody>
      <dsp:txXfrm>
        <a:off x="2866967" y="2364249"/>
        <a:ext cx="2329100" cy="1397460"/>
      </dsp:txXfrm>
    </dsp:sp>
    <dsp:sp modelId="{FE8F214F-3295-0849-B5F9-610419F86B05}">
      <dsp:nvSpPr>
        <dsp:cNvPr id="0" name=""/>
        <dsp:cNvSpPr/>
      </dsp:nvSpPr>
      <dsp:spPr>
        <a:xfrm>
          <a:off x="5731761" y="2364249"/>
          <a:ext cx="2329100" cy="139746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/>
            <a:t>Kimilerine göre  dönemin ruhunu en iyi anlatan tarz „</a:t>
          </a:r>
          <a:r>
            <a:rPr lang="tr-TR" sz="1300" b="1" kern="1200"/>
            <a:t>szecesszió </a:t>
          </a:r>
          <a:r>
            <a:rPr lang="tr-TR" sz="1300" i="1" kern="1200"/>
            <a:t>(műv)</a:t>
          </a:r>
          <a:r>
            <a:rPr lang="tr-TR" sz="1300" kern="1200"/>
            <a:t> sesesyon» – kopuş, ayrılış (G. Tóth Káróly)</a:t>
          </a:r>
          <a:endParaRPr lang="en-US" sz="1300" kern="1200"/>
        </a:p>
      </dsp:txBody>
      <dsp:txXfrm>
        <a:off x="5731761" y="2364249"/>
        <a:ext cx="2329100" cy="139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193B96-CDA0-2F5C-5AD6-0263A54E1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BE32337-35D6-8C54-CCFD-566A24F97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17D87C-B15C-5534-22C4-37EB4F7C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86D84B-9B19-0A99-1F47-CB276CB6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A42B39-C761-8FA7-443E-D8E64E30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9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70E912-74E4-9421-529A-AA49BF7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F7C4CE7-C86A-B10C-DA12-C6A39D39D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873BB6-353C-0667-EFDA-4C8976E88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FA671D-D143-E465-54D0-FBAC838D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59B280-D164-432A-3DBC-62A2A7CE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12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6686441-E4E3-E767-C1B6-7CF2402B6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739E6F7-EAC9-7EAF-8401-4C2F4152C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7B6B43-986B-2536-2CB0-9B625CDF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2DFE1C-9E59-1E01-A13A-4E26ED6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0B256C-A891-BFFB-A87F-AD3BBBFB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858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88B51A-C567-938B-384A-65576460C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E85641-78D6-0B3A-ADDC-F66048D6F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6A2275-2E6F-F845-3928-2DBCAA70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75A89C-5555-1F0B-36E1-DA804503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4DD3F0-EE12-4FA4-E2D8-76A868FE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8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126D90-7684-DB9C-61A9-04485181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7619E69-5F9C-5941-3924-FF0E445CC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4F4A83-BE3C-DE21-F5DA-A24B48C8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ACE9BB-978F-B5BB-7041-DB335B23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05480A-10A2-04E3-1C66-9B141D6C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8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04E9DB-5BB2-D977-8976-D47C0008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86FF7E-11E1-E231-6070-0F7959DA9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68ECF9-2A82-8840-C98F-4F1CA7436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C10607-00FE-0616-5B43-A0EE0812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4D7E36-2A1B-7411-A097-33E365AE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272CA8-D406-B614-6D66-BA00C7CF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C3C750-B0B2-8201-3A1A-6D0638BC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56B6B5-175C-6618-62E3-CCB220908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59D731-FA79-3163-8467-C64DDF525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8DA3C4A-DB77-9490-48E9-8142DF38E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5C0EF7F-FBD2-0B56-9DD3-69E117459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19F467-F10D-1E85-5610-41F83F53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297A15-07AC-8012-AA29-D84D0BAF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1E56D5F-6AAA-85E2-AC13-9EFE2620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95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38FD46-C38D-224B-69E0-627718C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85707C-B909-A003-9358-6E6F412A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40F0AC3-4E33-8A6F-C190-02D3954E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CE6FDD8-DE25-4471-B27E-2986684B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54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E92018B-8399-1052-EF21-A3769266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516C4D6-B124-74BC-D637-EEDCF685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D422F3-2EE3-014F-B1E6-6E47AFC6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59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CB5A83-4CB7-D1FC-7E52-258F3C52D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2442E7-3DE5-A5CB-43A5-2CA10678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E97A86-07A5-C99A-D00A-F1A78FDCB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5FA21C-3B09-301D-6760-4811AF36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59C684-F79F-2482-F608-F61CDFBF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292FBC-248C-4F91-46CC-44315D89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72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CA44E-4CA1-B271-3812-2ADD8ABC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DBEDFE3-6F7C-05B1-2F60-85097D55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DEA0A-228A-D7A4-23DC-5C7C2D49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ED7057-3F5B-E585-8F1D-2743380F7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A1C660-E54C-28C1-DD49-E10302D9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083D40-2C3B-D4C8-B56F-2483419E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25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A8D666A-B87C-17C5-EE90-D5D86BBD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FB847F-B76C-69C7-26E8-81E40966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E3FCEA-3304-8757-59BA-9041B0063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5E44-13C7-094B-843A-0B2043BB72DB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E5F682-D528-A641-21E1-98AB21FDB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D7EFB6-38B5-344A-79BF-F8561A33B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DE74-ACEA-8C49-993A-E50005D9A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5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n0I53lMf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tori.com/en/story/petofi-sandor-arany-lacinak-publikus--G1Fi2qeNFo17uVSQ8Ywsxmf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09619C-A775-3989-9395-0C5BC21AC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5FF7FC-F752-3C80-5586-E28F3C14C3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64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A77D27-6351-C94B-9648-35A9B6018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hu-HU" sz="5200"/>
              <a:t>HUN-409</a:t>
            </a:r>
            <a:br>
              <a:rPr lang="hu-HU" sz="5200"/>
            </a:br>
            <a:r>
              <a:rPr lang="hu-HU" sz="5200"/>
              <a:t>Modern Macar Edebiyatı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8F09E6-DBED-B742-87AE-CBEB04019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hu-HU" dirty="0"/>
              <a:t>2022-2023</a:t>
            </a:r>
          </a:p>
          <a:p>
            <a:pPr algn="l"/>
            <a:r>
              <a:rPr lang="hu-HU" dirty="0"/>
              <a:t>GÜZ</a:t>
            </a:r>
          </a:p>
          <a:p>
            <a:pPr algn="l"/>
            <a:r>
              <a:rPr lang="hu-HU" dirty="0" err="1"/>
              <a:t>Doç</a:t>
            </a:r>
            <a:r>
              <a:rPr lang="hu-HU" dirty="0"/>
              <a:t>. Dr. </a:t>
            </a:r>
            <a:r>
              <a:rPr lang="hu-HU" dirty="0" err="1"/>
              <a:t>Sevgi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Yağcı</a:t>
            </a:r>
            <a:r>
              <a:rPr lang="hu-HU" dirty="0"/>
              <a:t> </a:t>
            </a:r>
            <a:r>
              <a:rPr lang="hu-HU" dirty="0" err="1"/>
              <a:t>Aksel</a:t>
            </a:r>
            <a:endParaRPr lang="hu-HU" dirty="0"/>
          </a:p>
          <a:p>
            <a:pPr algn="l"/>
            <a:endParaRPr lang="hu-HU" dirty="0"/>
          </a:p>
          <a:p>
            <a:pPr algn="l"/>
            <a:endParaRPr lang="hu-HU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6129473-8B5C-4F4F-B21A-C16176018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6"/>
          <a:stretch/>
        </p:blipFill>
        <p:spPr>
          <a:xfrm>
            <a:off x="20" y="10"/>
            <a:ext cx="4992985" cy="6257915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72AB369-E635-E545-BD7E-EB2263644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14C2673-271F-354B-BBBD-0DABCFE39763}"/>
              </a:ext>
            </a:extLst>
          </p:cNvPr>
          <p:cNvSpPr/>
          <p:nvPr/>
        </p:nvSpPr>
        <p:spPr>
          <a:xfrm>
            <a:off x="60669" y="6359009"/>
            <a:ext cx="4992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/>
              <a:t>Ady</a:t>
            </a:r>
            <a:r>
              <a:rPr lang="tr-TR" sz="1600" dirty="0"/>
              <a:t> </a:t>
            </a:r>
            <a:r>
              <a:rPr lang="tr-TR" sz="1600" dirty="0" err="1"/>
              <a:t>Endre</a:t>
            </a:r>
            <a:r>
              <a:rPr lang="tr-TR" sz="1600" dirty="0"/>
              <a:t> </a:t>
            </a:r>
            <a:r>
              <a:rPr lang="tr-TR" sz="1600" dirty="0" err="1"/>
              <a:t>könyöklős</a:t>
            </a:r>
            <a:r>
              <a:rPr lang="tr-TR" sz="1600" dirty="0"/>
              <a:t> </a:t>
            </a:r>
            <a:r>
              <a:rPr lang="tr-TR" sz="1600" dirty="0" err="1"/>
              <a:t>portréja</a:t>
            </a:r>
            <a:r>
              <a:rPr lang="tr-TR" sz="1600" dirty="0"/>
              <a:t>, </a:t>
            </a:r>
            <a:r>
              <a:rPr lang="tr-TR" sz="1600" dirty="0" err="1"/>
              <a:t>Székely</a:t>
            </a:r>
            <a:r>
              <a:rPr lang="tr-TR" sz="1600" dirty="0"/>
              <a:t> </a:t>
            </a:r>
            <a:r>
              <a:rPr lang="tr-TR" sz="1600" dirty="0" err="1"/>
              <a:t>Aladár</a:t>
            </a:r>
            <a:endParaRPr lang="tr-TR" sz="1600" dirty="0"/>
          </a:p>
          <a:p>
            <a:r>
              <a:rPr lang="tr-TR" sz="1600" dirty="0" err="1"/>
              <a:t>Budapest</a:t>
            </a:r>
            <a:r>
              <a:rPr lang="tr-TR" sz="1600" dirty="0"/>
              <a:t>, 1908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40874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399714-CDEF-D44E-8387-5484D00E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u-HU" sz="4000" b="1">
                <a:solidFill>
                  <a:srgbClr val="FFFFFF"/>
                </a:solidFill>
              </a:rPr>
              <a:t>Moderne giden Yol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D03BD916-2155-49F7-BFCE-06AF72DA09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605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A0556-3397-7F4E-B47D-232BA405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u-HU" dirty="0" err="1"/>
              <a:t>Kentlileşen</a:t>
            </a:r>
            <a:r>
              <a:rPr lang="hu-HU" dirty="0"/>
              <a:t> </a:t>
            </a:r>
            <a:r>
              <a:rPr lang="hu-HU" dirty="0" err="1"/>
              <a:t>soyluluk</a:t>
            </a:r>
            <a:endParaRPr lang="hu-HU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CB09235-2EB6-442B-8507-3F60624B5E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83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DCB98-CF4D-D241-951D-932D55AB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Yenilikler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4B383568-D4B0-4400-8789-9405B6CD7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52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9E721-76EB-EB4E-B6C5-534DE970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u-HU" sz="1400">
                <a:highlight>
                  <a:srgbClr val="FFFF00"/>
                </a:highlight>
              </a:rPr>
              <a:t>A Hét</a:t>
            </a:r>
            <a:br>
              <a:rPr lang="hu-HU" sz="1400"/>
            </a:br>
            <a:r>
              <a:rPr lang="hu-HU" sz="1400"/>
              <a:t>https://</a:t>
            </a:r>
            <a:r>
              <a:rPr lang="hu-HU" sz="1400" err="1"/>
              <a:t>www.arcanum.com</a:t>
            </a:r>
            <a:r>
              <a:rPr lang="hu-HU" sz="1400"/>
              <a:t>/hu/online-</a:t>
            </a:r>
            <a:r>
              <a:rPr lang="hu-HU" sz="1400" err="1"/>
              <a:t>kiadvanyok</a:t>
            </a:r>
            <a:r>
              <a:rPr lang="hu-HU" sz="1400"/>
              <a:t>/Spenot-a-magyar-irodalom-tortenete-1/iv-kotet-a-magyar-irodalom-tortenete-1849-tol-1905-ig-3490/a-nemzeti-polgarosult-irodalom-differencialodasanak-masodik-szakasza-az-utolso-szazadnegyed-3D98/a-lira-megujulasa-3E4A/63-kiss-jozsef-18431921-komlos-aladar-401F/a-het-4025/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B795AC-CFD8-4942-96EB-D2CB75936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tr-TR" sz="2000" dirty="0"/>
              <a:t>«a </a:t>
            </a:r>
            <a:r>
              <a:rPr lang="tr-TR" sz="2000" dirty="0" err="1"/>
              <a:t>mondat</a:t>
            </a:r>
            <a:r>
              <a:rPr lang="tr-TR" sz="2000" dirty="0"/>
              <a:t> </a:t>
            </a:r>
            <a:r>
              <a:rPr lang="tr-TR" sz="2000" dirty="0" err="1"/>
              <a:t>zenéjét</a:t>
            </a:r>
            <a:r>
              <a:rPr lang="tr-TR" sz="2000" dirty="0"/>
              <a:t> </a:t>
            </a:r>
            <a:r>
              <a:rPr lang="tr-TR" sz="2000" dirty="0" err="1"/>
              <a:t>fontosabbnak</a:t>
            </a:r>
            <a:r>
              <a:rPr lang="tr-TR" sz="2000" dirty="0"/>
              <a:t> </a:t>
            </a:r>
            <a:r>
              <a:rPr lang="tr-TR" sz="2000" dirty="0" err="1"/>
              <a:t>tartotta</a:t>
            </a:r>
            <a:r>
              <a:rPr lang="tr-TR" sz="2000" dirty="0"/>
              <a:t>, </a:t>
            </a:r>
            <a:r>
              <a:rPr lang="tr-TR" sz="2000" dirty="0" err="1"/>
              <a:t>mint</a:t>
            </a:r>
            <a:r>
              <a:rPr lang="tr-TR" sz="2000" dirty="0"/>
              <a:t> a </a:t>
            </a:r>
            <a:r>
              <a:rPr lang="tr-TR" sz="2000" dirty="0" err="1"/>
              <a:t>politikát</a:t>
            </a:r>
            <a:r>
              <a:rPr lang="tr-TR" sz="2000" dirty="0"/>
              <a:t>.»</a:t>
            </a:r>
          </a:p>
          <a:p>
            <a:r>
              <a:rPr lang="tr-TR" sz="2000" dirty="0"/>
              <a:t>Gelişmekte olan kent zihniyetine sesleniyor</a:t>
            </a:r>
          </a:p>
          <a:p>
            <a:r>
              <a:rPr lang="tr-TR" sz="2000" dirty="0"/>
              <a:t>«</a:t>
            </a:r>
            <a:r>
              <a:rPr lang="tr-TR" sz="2000" dirty="0" err="1"/>
              <a:t>Ezért</a:t>
            </a:r>
            <a:r>
              <a:rPr lang="tr-TR" sz="2000" dirty="0"/>
              <a:t> A </a:t>
            </a:r>
            <a:r>
              <a:rPr lang="tr-TR" sz="2000" dirty="0" err="1"/>
              <a:t>Hét</a:t>
            </a:r>
            <a:r>
              <a:rPr lang="tr-TR" sz="2000" dirty="0"/>
              <a:t> </a:t>
            </a:r>
            <a:r>
              <a:rPr lang="tr-TR" sz="2000" dirty="0" err="1"/>
              <a:t>csak</a:t>
            </a:r>
            <a:r>
              <a:rPr lang="tr-TR" sz="2000" dirty="0"/>
              <a:t> </a:t>
            </a:r>
            <a:r>
              <a:rPr lang="tr-TR" sz="2000" dirty="0" err="1"/>
              <a:t>Budapestet</a:t>
            </a:r>
            <a:r>
              <a:rPr lang="tr-TR" sz="2000" dirty="0"/>
              <a:t> </a:t>
            </a:r>
            <a:r>
              <a:rPr lang="tr-TR" sz="2000" dirty="0" err="1"/>
              <a:t>és</a:t>
            </a:r>
            <a:r>
              <a:rPr lang="tr-TR" sz="2000" dirty="0"/>
              <a:t> a </a:t>
            </a:r>
            <a:r>
              <a:rPr lang="tr-TR" sz="2000" dirty="0" err="1"/>
              <a:t>nyugati</a:t>
            </a:r>
            <a:r>
              <a:rPr lang="tr-TR" sz="2000" dirty="0"/>
              <a:t> </a:t>
            </a:r>
            <a:r>
              <a:rPr lang="tr-TR" sz="2000" dirty="0" err="1"/>
              <a:t>metropolisokat</a:t>
            </a:r>
            <a:r>
              <a:rPr lang="tr-TR" sz="2000" dirty="0"/>
              <a:t> </a:t>
            </a:r>
            <a:r>
              <a:rPr lang="tr-TR" sz="2000" dirty="0" err="1"/>
              <a:t>kísérte</a:t>
            </a:r>
            <a:r>
              <a:rPr lang="tr-TR" sz="2000" dirty="0"/>
              <a:t> </a:t>
            </a:r>
            <a:r>
              <a:rPr lang="tr-TR" sz="2000" dirty="0" err="1"/>
              <a:t>figyelemmel</a:t>
            </a:r>
            <a:r>
              <a:rPr lang="tr-TR" sz="2000" dirty="0"/>
              <a:t>, a </a:t>
            </a:r>
            <a:r>
              <a:rPr lang="tr-TR" sz="2000" dirty="0" err="1"/>
              <a:t>magyar</a:t>
            </a:r>
            <a:r>
              <a:rPr lang="tr-TR" sz="2000" dirty="0"/>
              <a:t> </a:t>
            </a:r>
            <a:r>
              <a:rPr lang="tr-TR" sz="2000" dirty="0" err="1"/>
              <a:t>falu</a:t>
            </a:r>
            <a:r>
              <a:rPr lang="tr-TR" sz="2000" dirty="0"/>
              <a:t>, a </a:t>
            </a:r>
            <a:r>
              <a:rPr lang="tr-TR" sz="2000" dirty="0" err="1"/>
              <a:t>vidék</a:t>
            </a:r>
            <a:r>
              <a:rPr lang="tr-TR" sz="2000" dirty="0"/>
              <a:t> </a:t>
            </a:r>
            <a:r>
              <a:rPr lang="tr-TR" sz="2000" dirty="0" err="1"/>
              <a:t>alig</a:t>
            </a:r>
            <a:r>
              <a:rPr lang="tr-TR" sz="2000" dirty="0"/>
              <a:t> </a:t>
            </a:r>
            <a:r>
              <a:rPr lang="tr-TR" sz="2000" dirty="0" err="1"/>
              <a:t>érdekelte</a:t>
            </a:r>
            <a:r>
              <a:rPr lang="tr-TR" sz="2000" dirty="0"/>
              <a:t>»</a:t>
            </a:r>
          </a:p>
          <a:p>
            <a:r>
              <a:rPr lang="tr-TR" sz="2000" dirty="0"/>
              <a:t>«Az </a:t>
            </a:r>
            <a:r>
              <a:rPr lang="tr-TR" sz="2000" dirty="0" err="1"/>
              <a:t>Akadémiát</a:t>
            </a:r>
            <a:r>
              <a:rPr lang="tr-TR" sz="2000" dirty="0"/>
              <a:t> </a:t>
            </a:r>
            <a:r>
              <a:rPr lang="tr-TR" sz="2000" dirty="0" err="1"/>
              <a:t>és</a:t>
            </a:r>
            <a:r>
              <a:rPr lang="tr-TR" sz="2000" dirty="0"/>
              <a:t> a </a:t>
            </a:r>
            <a:r>
              <a:rPr lang="tr-TR" sz="2000" dirty="0" err="1"/>
              <a:t>Kisfaludy</a:t>
            </a:r>
            <a:r>
              <a:rPr lang="tr-TR" sz="2000" dirty="0"/>
              <a:t> </a:t>
            </a:r>
            <a:r>
              <a:rPr lang="tr-TR" sz="2000" dirty="0" err="1"/>
              <a:t>Társaságot</a:t>
            </a:r>
            <a:r>
              <a:rPr lang="tr-TR" sz="2000" dirty="0"/>
              <a:t> </a:t>
            </a:r>
            <a:r>
              <a:rPr lang="tr-TR" sz="2000" dirty="0" err="1"/>
              <a:t>legfeljebb</a:t>
            </a:r>
            <a:r>
              <a:rPr lang="tr-TR" sz="2000" dirty="0"/>
              <a:t> </a:t>
            </a:r>
            <a:r>
              <a:rPr lang="tr-TR" sz="2000" dirty="0" err="1"/>
              <a:t>csipkedte</a:t>
            </a:r>
            <a:r>
              <a:rPr lang="tr-TR" sz="2000" dirty="0"/>
              <a:t>»</a:t>
            </a:r>
          </a:p>
          <a:p>
            <a:r>
              <a:rPr lang="tr-TR" sz="2000" dirty="0"/>
              <a:t>Burjuvazi-kentlilik-sivil edebiyatla ilgili ilk  önemli girişim diyebiliriz.</a:t>
            </a:r>
          </a:p>
          <a:p>
            <a:endParaRPr lang="hu-H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9A16F5-F12E-B646-99CA-50BED027C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BD5FA7-23CE-A340-A87B-7164A0A7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Şiir: Modernin Müjdecileri (Eckmann)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B73E4E-3B01-7848-BBE2-C85CEFF73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hu-HU" sz="2000"/>
              <a:t>Önceki döneme damgasını vuranlar  (Petőfi- Arany János)</a:t>
            </a:r>
          </a:p>
          <a:p>
            <a:r>
              <a:rPr lang="hu-HU" sz="2000"/>
              <a:t>Şiirde arayışlar hem biçimde hem içerikte.</a:t>
            </a:r>
          </a:p>
          <a:p>
            <a:r>
              <a:rPr lang="hu-HU" sz="2000"/>
              <a:t>Arany László 1844-1898 şair, çevirmen ( Sheakespeare, Moliere) (</a:t>
            </a:r>
            <a:r>
              <a:rPr lang="tr-TR" sz="2000"/>
              <a:t>Arany János fia/ </a:t>
            </a:r>
            <a:r>
              <a:rPr lang="hu-HU" sz="2000"/>
              <a:t>Petőfi Arany Lacija-Masal</a:t>
            </a:r>
            <a:r>
              <a:rPr lang="tr-TR" sz="2000"/>
              <a:t>) </a:t>
            </a:r>
          </a:p>
          <a:p>
            <a:endParaRPr lang="tr-TR" sz="2000"/>
          </a:p>
          <a:p>
            <a:r>
              <a:rPr lang="hu-HU" sz="2000">
                <a:hlinkClick r:id="rId2"/>
              </a:rPr>
              <a:t>https://www.youtube.com/watch?v=7Mn0I53lMfQ</a:t>
            </a:r>
            <a:endParaRPr lang="hu-HU" sz="2000"/>
          </a:p>
          <a:p>
            <a:r>
              <a:rPr lang="hu-HU" sz="2000"/>
              <a:t>Animasyon: Öne çıkan ”Macar” unsurlar sizce neler? </a:t>
            </a:r>
          </a:p>
        </p:txBody>
      </p:sp>
    </p:spTree>
    <p:extLst>
      <p:ext uri="{BB962C8B-B14F-4D97-AF65-F5344CB8AC3E}">
        <p14:creationId xmlns:p14="http://schemas.microsoft.com/office/powerpoint/2010/main" val="73645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A126BB-A975-5B42-AFE3-2613E91B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65125"/>
            <a:ext cx="10553700" cy="506413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https://</a:t>
            </a:r>
            <a:r>
              <a:rPr lang="hu-HU" sz="2800" dirty="0" err="1"/>
              <a:t>www.sutori.com</a:t>
            </a:r>
            <a:r>
              <a:rPr lang="hu-HU" sz="2800" dirty="0"/>
              <a:t>/en/story/</a:t>
            </a:r>
            <a:r>
              <a:rPr lang="hu-HU" sz="2800" dirty="0" err="1"/>
              <a:t>petofi</a:t>
            </a:r>
            <a:r>
              <a:rPr lang="hu-HU" sz="2800" dirty="0"/>
              <a:t>-</a:t>
            </a:r>
            <a:r>
              <a:rPr lang="hu-HU" sz="2800" dirty="0" err="1"/>
              <a:t>sandor</a:t>
            </a:r>
            <a:r>
              <a:rPr lang="hu-HU" sz="2800" dirty="0"/>
              <a:t>-arany-</a:t>
            </a:r>
            <a:r>
              <a:rPr lang="hu-HU" sz="2800" dirty="0" err="1"/>
              <a:t>lacinak</a:t>
            </a:r>
            <a:r>
              <a:rPr lang="hu-HU" sz="2800" dirty="0"/>
              <a:t>-publikus--G1Fi2qeNFo17uVSQ8YwsxmfE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2F49D4-1743-484F-87BD-B7E64FBAB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00162"/>
            <a:ext cx="6700279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4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1FF581-FA8E-8C4D-BE8A-71BD271D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hlinkClick r:id="rId2"/>
              </a:rPr>
              <a:t>https://www.sutori.com/en/story/petofi-sandor-arany-lacinak-publikus--G1Fi2qeNFo17uVSQ8YwsxmfE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CC88CE-9BAF-EA48-9181-B9E3B6D68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hu-HU" dirty="0">
                <a:hlinkClick r:id="rId2"/>
              </a:rPr>
              <a:t>https://www.sutori.com/en/story/petofi-sandor-arany-lacinak-publikus--G1Fi2qeNFo17uVSQ8YwsxmfE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535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Macintosh PowerPoint</Application>
  <PresentationFormat>Geniş ekran</PresentationFormat>
  <Paragraphs>56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 2013 - 2022</vt:lpstr>
      <vt:lpstr>PowerPoint Sunusu</vt:lpstr>
      <vt:lpstr>HUN-409 Modern Macar Edebiyatı</vt:lpstr>
      <vt:lpstr>Moderne giden Yol</vt:lpstr>
      <vt:lpstr>Kentlileşen soyluluk</vt:lpstr>
      <vt:lpstr>Yenilikler</vt:lpstr>
      <vt:lpstr>A Hét https://www.arcanum.com/hu/online-kiadvanyok/Spenot-a-magyar-irodalom-tortenete-1/iv-kotet-a-magyar-irodalom-tortenete-1849-tol-1905-ig-3490/a-nemzeti-polgarosult-irodalom-differencialodasanak-masodik-szakasza-az-utolso-szazadnegyed-3D98/a-lira-megujulasa-3E4A/63-kiss-jozsef-18431921-komlos-aladar-401F/a-het-4025/</vt:lpstr>
      <vt:lpstr>Şiir: Modernin Müjdecileri (Eckmann)</vt:lpstr>
      <vt:lpstr>https://www.sutori.com/en/story/petofi-sandor-arany-lacinak-publikus--G1Fi2qeNFo17uVSQ8YwsxmfE</vt:lpstr>
      <vt:lpstr>https://www.sutori.com/en/story/petofi-sandor-arany-lacinak-publikus--G1Fi2qeNFo17uVSQ8YwsxmfE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kullanici adi</dc:creator>
  <cp:lastModifiedBy>kullanici adi</cp:lastModifiedBy>
  <cp:revision>1</cp:revision>
  <dcterms:created xsi:type="dcterms:W3CDTF">2023-01-04T19:28:29Z</dcterms:created>
  <dcterms:modified xsi:type="dcterms:W3CDTF">2023-01-04T19:28:50Z</dcterms:modified>
</cp:coreProperties>
</file>