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5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451F03-EF45-7A41-BFAF-1B81E1A52D0F}">
          <p14:sldIdLst>
            <p14:sldId id="256"/>
            <p14:sldId id="258"/>
            <p14:sldId id="259"/>
            <p14:sldId id="260"/>
            <p14:sldId id="257"/>
            <p14:sldId id="261"/>
            <p14:sldId id="262"/>
            <p14:sldId id="265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D1E26-985B-884B-8FC0-DAA0AC507A9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0F4E26-32BF-5748-982B-F214AA242748}">
      <dgm:prSet phldrT="[Text]"/>
      <dgm:spPr/>
      <dgm:t>
        <a:bodyPr/>
        <a:lstStyle/>
        <a:p>
          <a:r>
            <a:rPr lang="en-US" dirty="0"/>
            <a:t>1801</a:t>
          </a:r>
        </a:p>
      </dgm:t>
    </dgm:pt>
    <dgm:pt modelId="{87B750A0-2FF8-AF45-84F8-D50C955C2B72}" type="parTrans" cxnId="{A7E3EB2B-1E1F-8D41-AF64-7AC6C80CA5A9}">
      <dgm:prSet/>
      <dgm:spPr/>
      <dgm:t>
        <a:bodyPr/>
        <a:lstStyle/>
        <a:p>
          <a:endParaRPr lang="en-US"/>
        </a:p>
      </dgm:t>
    </dgm:pt>
    <dgm:pt modelId="{2D80F68F-24AD-A547-95AF-CF1FE09FF3A9}" type="sibTrans" cxnId="{A7E3EB2B-1E1F-8D41-AF64-7AC6C80CA5A9}">
      <dgm:prSet/>
      <dgm:spPr/>
      <dgm:t>
        <a:bodyPr/>
        <a:lstStyle/>
        <a:p>
          <a:endParaRPr lang="en-US"/>
        </a:p>
      </dgm:t>
    </dgm:pt>
    <dgm:pt modelId="{D811A313-974A-4346-A825-AB902AF0FD2A}">
      <dgm:prSet phldrT="[Text]"/>
      <dgm:spPr/>
      <dgm:t>
        <a:bodyPr/>
        <a:lstStyle/>
        <a:p>
          <a:r>
            <a:rPr lang="en-US" dirty="0"/>
            <a:t>1771-1801</a:t>
          </a:r>
        </a:p>
      </dgm:t>
    </dgm:pt>
    <dgm:pt modelId="{C6F56957-8B8E-8649-A165-1122D6E69E18}" type="parTrans" cxnId="{13B98A53-3582-5E46-BBC4-0088B90CA52B}">
      <dgm:prSet/>
      <dgm:spPr/>
      <dgm:t>
        <a:bodyPr/>
        <a:lstStyle/>
        <a:p>
          <a:endParaRPr lang="en-US"/>
        </a:p>
      </dgm:t>
    </dgm:pt>
    <dgm:pt modelId="{FCA4E5E1-3A10-C740-AE39-B542B8079BE1}" type="sibTrans" cxnId="{13B98A53-3582-5E46-BBC4-0088B90CA52B}">
      <dgm:prSet/>
      <dgm:spPr/>
      <dgm:t>
        <a:bodyPr/>
        <a:lstStyle/>
        <a:p>
          <a:endParaRPr lang="en-US"/>
        </a:p>
      </dgm:t>
    </dgm:pt>
    <dgm:pt modelId="{A69FAE36-878E-B64A-94B1-E335753DA048}">
      <dgm:prSet phldrT="[Text]"/>
      <dgm:spPr/>
      <dgm:t>
        <a:bodyPr/>
        <a:lstStyle/>
        <a:p>
          <a:r>
            <a:rPr lang="en-US" dirty="0"/>
            <a:t>1802</a:t>
          </a:r>
        </a:p>
      </dgm:t>
    </dgm:pt>
    <dgm:pt modelId="{07C78DAE-7552-234E-8ABD-11518D20278B}" type="parTrans" cxnId="{6833AC1C-F067-5C49-BD12-25181F90B492}">
      <dgm:prSet/>
      <dgm:spPr/>
      <dgm:t>
        <a:bodyPr/>
        <a:lstStyle/>
        <a:p>
          <a:endParaRPr lang="en-US"/>
        </a:p>
      </dgm:t>
    </dgm:pt>
    <dgm:pt modelId="{E0BA8668-AC84-8747-9150-FC5EFBD2ABFC}" type="sibTrans" cxnId="{6833AC1C-F067-5C49-BD12-25181F90B492}">
      <dgm:prSet/>
      <dgm:spPr/>
      <dgm:t>
        <a:bodyPr/>
        <a:lstStyle/>
        <a:p>
          <a:endParaRPr lang="en-US"/>
        </a:p>
      </dgm:t>
    </dgm:pt>
    <dgm:pt modelId="{722F7467-85A5-564F-B184-D74C45885F77}">
      <dgm:prSet phldrT="[Text]"/>
      <dgm:spPr/>
      <dgm:t>
        <a:bodyPr/>
        <a:lstStyle/>
        <a:p>
          <a:r>
            <a:rPr lang="en-US" dirty="0" err="1"/>
            <a:t>Mr</a:t>
          </a:r>
          <a:r>
            <a:rPr lang="en-US" dirty="0"/>
            <a:t> Lockwood opens the story of Brontë</a:t>
          </a:r>
        </a:p>
      </dgm:t>
    </dgm:pt>
    <dgm:pt modelId="{93696C30-9984-F84F-97E2-DA7F641C2B76}" type="parTrans" cxnId="{1BCAF644-4DD8-3F46-B749-E9B1AB363D9E}">
      <dgm:prSet/>
      <dgm:spPr/>
      <dgm:t>
        <a:bodyPr/>
        <a:lstStyle/>
        <a:p>
          <a:endParaRPr lang="en-US"/>
        </a:p>
      </dgm:t>
    </dgm:pt>
    <dgm:pt modelId="{7EC5370E-B7E6-2F42-8993-E6BF9F569EE1}" type="sibTrans" cxnId="{1BCAF644-4DD8-3F46-B749-E9B1AB363D9E}">
      <dgm:prSet/>
      <dgm:spPr/>
      <dgm:t>
        <a:bodyPr/>
        <a:lstStyle/>
        <a:p>
          <a:endParaRPr lang="en-US"/>
        </a:p>
      </dgm:t>
    </dgm:pt>
    <dgm:pt modelId="{EBDCDBC5-EDD0-FB46-A275-C375BC984EEC}">
      <dgm:prSet phldrT="[Text]"/>
      <dgm:spPr/>
      <dgm:t>
        <a:bodyPr/>
        <a:lstStyle/>
        <a:p>
          <a:r>
            <a:rPr lang="en-US" dirty="0"/>
            <a:t>Nelly Dean narrates the past story of the two families</a:t>
          </a:r>
        </a:p>
      </dgm:t>
    </dgm:pt>
    <dgm:pt modelId="{3193CBB8-3242-B749-90E3-47D9A0A308EA}" type="parTrans" cxnId="{97D3EE86-76E5-2F49-A254-9753A3350A30}">
      <dgm:prSet/>
      <dgm:spPr/>
      <dgm:t>
        <a:bodyPr/>
        <a:lstStyle/>
        <a:p>
          <a:endParaRPr lang="en-US"/>
        </a:p>
      </dgm:t>
    </dgm:pt>
    <dgm:pt modelId="{47689992-E4D3-7B46-A870-990472914BC2}" type="sibTrans" cxnId="{97D3EE86-76E5-2F49-A254-9753A3350A30}">
      <dgm:prSet/>
      <dgm:spPr/>
      <dgm:t>
        <a:bodyPr/>
        <a:lstStyle/>
        <a:p>
          <a:endParaRPr lang="en-US"/>
        </a:p>
      </dgm:t>
    </dgm:pt>
    <dgm:pt modelId="{9C677E20-6697-824D-B70D-2E3324F751F1}">
      <dgm:prSet phldrT="[Text]"/>
      <dgm:spPr/>
      <dgm:t>
        <a:bodyPr/>
        <a:lstStyle/>
        <a:p>
          <a:r>
            <a:rPr lang="en-US" dirty="0" err="1"/>
            <a:t>Mr</a:t>
          </a:r>
          <a:r>
            <a:rPr lang="en-US" dirty="0"/>
            <a:t> Lockwood brings Brontë’s story to a close</a:t>
          </a:r>
        </a:p>
      </dgm:t>
    </dgm:pt>
    <dgm:pt modelId="{B79DFB5B-BE2B-0244-9829-02EC00F241B2}" type="parTrans" cxnId="{253681D2-F34D-3141-97EB-877175773666}">
      <dgm:prSet/>
      <dgm:spPr/>
      <dgm:t>
        <a:bodyPr/>
        <a:lstStyle/>
        <a:p>
          <a:endParaRPr lang="en-US"/>
        </a:p>
      </dgm:t>
    </dgm:pt>
    <dgm:pt modelId="{982D17F1-CE2C-A245-8CC9-017F3CCCC3CA}" type="sibTrans" cxnId="{253681D2-F34D-3141-97EB-877175773666}">
      <dgm:prSet/>
      <dgm:spPr/>
      <dgm:t>
        <a:bodyPr/>
        <a:lstStyle/>
        <a:p>
          <a:endParaRPr lang="en-US"/>
        </a:p>
      </dgm:t>
    </dgm:pt>
    <dgm:pt modelId="{F63494B4-B661-DE49-AC57-4C7906ECEE79}" type="pres">
      <dgm:prSet presAssocID="{E6ED1E26-985B-884B-8FC0-DAA0AC507A9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E0BC291-D2D9-F74B-BC9A-A7BAC2C827B7}" type="pres">
      <dgm:prSet presAssocID="{B40F4E26-32BF-5748-982B-F214AA242748}" presName="horFlow" presStyleCnt="0"/>
      <dgm:spPr/>
    </dgm:pt>
    <dgm:pt modelId="{B3C7C27B-8F63-BC49-89FD-E72896DCC3E1}" type="pres">
      <dgm:prSet presAssocID="{B40F4E26-32BF-5748-982B-F214AA242748}" presName="bigChev" presStyleLbl="node1" presStyleIdx="0" presStyleCnt="2"/>
      <dgm:spPr/>
    </dgm:pt>
    <dgm:pt modelId="{B32579A8-E842-0E45-8C9F-EA2F1C396052}" type="pres">
      <dgm:prSet presAssocID="{C6F56957-8B8E-8649-A165-1122D6E69E18}" presName="parTrans" presStyleCnt="0"/>
      <dgm:spPr/>
    </dgm:pt>
    <dgm:pt modelId="{3172349D-27C0-3C48-A6FE-7A2782045C97}" type="pres">
      <dgm:prSet presAssocID="{D811A313-974A-4346-A825-AB902AF0FD2A}" presName="node" presStyleLbl="alignAccFollowNode1" presStyleIdx="0" presStyleCnt="4">
        <dgm:presLayoutVars>
          <dgm:bulletEnabled val="1"/>
        </dgm:presLayoutVars>
      </dgm:prSet>
      <dgm:spPr/>
    </dgm:pt>
    <dgm:pt modelId="{330CC464-928A-C847-816C-CA698B2388BC}" type="pres">
      <dgm:prSet presAssocID="{FCA4E5E1-3A10-C740-AE39-B542B8079BE1}" presName="sibTrans" presStyleCnt="0"/>
      <dgm:spPr/>
    </dgm:pt>
    <dgm:pt modelId="{BAFAC9DE-207B-0048-8AA5-74EF0E15FB3F}" type="pres">
      <dgm:prSet presAssocID="{A69FAE36-878E-B64A-94B1-E335753DA048}" presName="node" presStyleLbl="alignAccFollowNode1" presStyleIdx="1" presStyleCnt="4">
        <dgm:presLayoutVars>
          <dgm:bulletEnabled val="1"/>
        </dgm:presLayoutVars>
      </dgm:prSet>
      <dgm:spPr/>
    </dgm:pt>
    <dgm:pt modelId="{200236A0-81AC-9C4E-A324-8DA208D5098F}" type="pres">
      <dgm:prSet presAssocID="{B40F4E26-32BF-5748-982B-F214AA242748}" presName="vSp" presStyleCnt="0"/>
      <dgm:spPr/>
    </dgm:pt>
    <dgm:pt modelId="{96844DB3-1F0F-6B40-8919-57F99DAE24EE}" type="pres">
      <dgm:prSet presAssocID="{722F7467-85A5-564F-B184-D74C45885F77}" presName="horFlow" presStyleCnt="0"/>
      <dgm:spPr/>
    </dgm:pt>
    <dgm:pt modelId="{DAC36316-5A6B-8043-A38F-9D7DDE18265A}" type="pres">
      <dgm:prSet presAssocID="{722F7467-85A5-564F-B184-D74C45885F77}" presName="bigChev" presStyleLbl="node1" presStyleIdx="1" presStyleCnt="2"/>
      <dgm:spPr/>
    </dgm:pt>
    <dgm:pt modelId="{F4F81902-C130-5047-970E-DA7E995FF0B0}" type="pres">
      <dgm:prSet presAssocID="{3193CBB8-3242-B749-90E3-47D9A0A308EA}" presName="parTrans" presStyleCnt="0"/>
      <dgm:spPr/>
    </dgm:pt>
    <dgm:pt modelId="{C7EB89D9-571D-3D49-99FE-D5AB93DC15C1}" type="pres">
      <dgm:prSet presAssocID="{EBDCDBC5-EDD0-FB46-A275-C375BC984EEC}" presName="node" presStyleLbl="alignAccFollowNode1" presStyleIdx="2" presStyleCnt="4">
        <dgm:presLayoutVars>
          <dgm:bulletEnabled val="1"/>
        </dgm:presLayoutVars>
      </dgm:prSet>
      <dgm:spPr/>
    </dgm:pt>
    <dgm:pt modelId="{7314817C-3E63-184E-80F1-B6B31027773D}" type="pres">
      <dgm:prSet presAssocID="{47689992-E4D3-7B46-A870-990472914BC2}" presName="sibTrans" presStyleCnt="0"/>
      <dgm:spPr/>
    </dgm:pt>
    <dgm:pt modelId="{84EDA681-060A-1644-AA10-26772C444194}" type="pres">
      <dgm:prSet presAssocID="{9C677E20-6697-824D-B70D-2E3324F751F1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8B27BC16-980E-7B42-A230-FFECF9B37E9F}" type="presOf" srcId="{722F7467-85A5-564F-B184-D74C45885F77}" destId="{DAC36316-5A6B-8043-A38F-9D7DDE18265A}" srcOrd="0" destOrd="0" presId="urn:microsoft.com/office/officeart/2005/8/layout/lProcess3"/>
    <dgm:cxn modelId="{6833AC1C-F067-5C49-BD12-25181F90B492}" srcId="{B40F4E26-32BF-5748-982B-F214AA242748}" destId="{A69FAE36-878E-B64A-94B1-E335753DA048}" srcOrd="1" destOrd="0" parTransId="{07C78DAE-7552-234E-8ABD-11518D20278B}" sibTransId="{E0BA8668-AC84-8747-9150-FC5EFBD2ABFC}"/>
    <dgm:cxn modelId="{E5C58225-C9A7-C747-8AD2-797D0896F254}" type="presOf" srcId="{9C677E20-6697-824D-B70D-2E3324F751F1}" destId="{84EDA681-060A-1644-AA10-26772C444194}" srcOrd="0" destOrd="0" presId="urn:microsoft.com/office/officeart/2005/8/layout/lProcess3"/>
    <dgm:cxn modelId="{81E88D25-2C9D-1847-B96B-6FB38740686D}" type="presOf" srcId="{E6ED1E26-985B-884B-8FC0-DAA0AC507A99}" destId="{F63494B4-B661-DE49-AC57-4C7906ECEE79}" srcOrd="0" destOrd="0" presId="urn:microsoft.com/office/officeart/2005/8/layout/lProcess3"/>
    <dgm:cxn modelId="{A7E3EB2B-1E1F-8D41-AF64-7AC6C80CA5A9}" srcId="{E6ED1E26-985B-884B-8FC0-DAA0AC507A99}" destId="{B40F4E26-32BF-5748-982B-F214AA242748}" srcOrd="0" destOrd="0" parTransId="{87B750A0-2FF8-AF45-84F8-D50C955C2B72}" sibTransId="{2D80F68F-24AD-A547-95AF-CF1FE09FF3A9}"/>
    <dgm:cxn modelId="{AC215B3A-7AF7-8C4C-B650-FFEB612776A4}" type="presOf" srcId="{D811A313-974A-4346-A825-AB902AF0FD2A}" destId="{3172349D-27C0-3C48-A6FE-7A2782045C97}" srcOrd="0" destOrd="0" presId="urn:microsoft.com/office/officeart/2005/8/layout/lProcess3"/>
    <dgm:cxn modelId="{1BCAF644-4DD8-3F46-B749-E9B1AB363D9E}" srcId="{E6ED1E26-985B-884B-8FC0-DAA0AC507A99}" destId="{722F7467-85A5-564F-B184-D74C45885F77}" srcOrd="1" destOrd="0" parTransId="{93696C30-9984-F84F-97E2-DA7F641C2B76}" sibTransId="{7EC5370E-B7E6-2F42-8993-E6BF9F569EE1}"/>
    <dgm:cxn modelId="{13B98A53-3582-5E46-BBC4-0088B90CA52B}" srcId="{B40F4E26-32BF-5748-982B-F214AA242748}" destId="{D811A313-974A-4346-A825-AB902AF0FD2A}" srcOrd="0" destOrd="0" parTransId="{C6F56957-8B8E-8649-A165-1122D6E69E18}" sibTransId="{FCA4E5E1-3A10-C740-AE39-B542B8079BE1}"/>
    <dgm:cxn modelId="{97D3EE86-76E5-2F49-A254-9753A3350A30}" srcId="{722F7467-85A5-564F-B184-D74C45885F77}" destId="{EBDCDBC5-EDD0-FB46-A275-C375BC984EEC}" srcOrd="0" destOrd="0" parTransId="{3193CBB8-3242-B749-90E3-47D9A0A308EA}" sibTransId="{47689992-E4D3-7B46-A870-990472914BC2}"/>
    <dgm:cxn modelId="{D9B4BF8A-3F63-3E41-A2F7-CC0E60C08AE8}" type="presOf" srcId="{B40F4E26-32BF-5748-982B-F214AA242748}" destId="{B3C7C27B-8F63-BC49-89FD-E72896DCC3E1}" srcOrd="0" destOrd="0" presId="urn:microsoft.com/office/officeart/2005/8/layout/lProcess3"/>
    <dgm:cxn modelId="{F44A88A9-2B19-9641-9A4D-6295B14B4BEA}" type="presOf" srcId="{A69FAE36-878E-B64A-94B1-E335753DA048}" destId="{BAFAC9DE-207B-0048-8AA5-74EF0E15FB3F}" srcOrd="0" destOrd="0" presId="urn:microsoft.com/office/officeart/2005/8/layout/lProcess3"/>
    <dgm:cxn modelId="{FDC0E1CF-C5D6-D446-B064-485B1AF83170}" type="presOf" srcId="{EBDCDBC5-EDD0-FB46-A275-C375BC984EEC}" destId="{C7EB89D9-571D-3D49-99FE-D5AB93DC15C1}" srcOrd="0" destOrd="0" presId="urn:microsoft.com/office/officeart/2005/8/layout/lProcess3"/>
    <dgm:cxn modelId="{253681D2-F34D-3141-97EB-877175773666}" srcId="{722F7467-85A5-564F-B184-D74C45885F77}" destId="{9C677E20-6697-824D-B70D-2E3324F751F1}" srcOrd="1" destOrd="0" parTransId="{B79DFB5B-BE2B-0244-9829-02EC00F241B2}" sibTransId="{982D17F1-CE2C-A245-8CC9-017F3CCCC3CA}"/>
    <dgm:cxn modelId="{05D0C263-739F-7642-AAFD-A589527DE354}" type="presParOf" srcId="{F63494B4-B661-DE49-AC57-4C7906ECEE79}" destId="{DE0BC291-D2D9-F74B-BC9A-A7BAC2C827B7}" srcOrd="0" destOrd="0" presId="urn:microsoft.com/office/officeart/2005/8/layout/lProcess3"/>
    <dgm:cxn modelId="{040CDC2D-7616-0A46-9EAB-35C36F170F2D}" type="presParOf" srcId="{DE0BC291-D2D9-F74B-BC9A-A7BAC2C827B7}" destId="{B3C7C27B-8F63-BC49-89FD-E72896DCC3E1}" srcOrd="0" destOrd="0" presId="urn:microsoft.com/office/officeart/2005/8/layout/lProcess3"/>
    <dgm:cxn modelId="{DE2CADDF-BEC0-474A-97CD-45B63409D94E}" type="presParOf" srcId="{DE0BC291-D2D9-F74B-BC9A-A7BAC2C827B7}" destId="{B32579A8-E842-0E45-8C9F-EA2F1C396052}" srcOrd="1" destOrd="0" presId="urn:microsoft.com/office/officeart/2005/8/layout/lProcess3"/>
    <dgm:cxn modelId="{C632E013-026A-9D4D-B9A4-DF8A25534EE9}" type="presParOf" srcId="{DE0BC291-D2D9-F74B-BC9A-A7BAC2C827B7}" destId="{3172349D-27C0-3C48-A6FE-7A2782045C97}" srcOrd="2" destOrd="0" presId="urn:microsoft.com/office/officeart/2005/8/layout/lProcess3"/>
    <dgm:cxn modelId="{A341AD47-381E-0B4C-964D-8CE6ACAA8632}" type="presParOf" srcId="{DE0BC291-D2D9-F74B-BC9A-A7BAC2C827B7}" destId="{330CC464-928A-C847-816C-CA698B2388BC}" srcOrd="3" destOrd="0" presId="urn:microsoft.com/office/officeart/2005/8/layout/lProcess3"/>
    <dgm:cxn modelId="{FD1A87AF-3DB6-554E-9C1F-A8B37A16ADEF}" type="presParOf" srcId="{DE0BC291-D2D9-F74B-BC9A-A7BAC2C827B7}" destId="{BAFAC9DE-207B-0048-8AA5-74EF0E15FB3F}" srcOrd="4" destOrd="0" presId="urn:microsoft.com/office/officeart/2005/8/layout/lProcess3"/>
    <dgm:cxn modelId="{A84BBE0B-83F2-A743-9B5B-4EE851ECF9B3}" type="presParOf" srcId="{F63494B4-B661-DE49-AC57-4C7906ECEE79}" destId="{200236A0-81AC-9C4E-A324-8DA208D5098F}" srcOrd="1" destOrd="0" presId="urn:microsoft.com/office/officeart/2005/8/layout/lProcess3"/>
    <dgm:cxn modelId="{BDED16E3-ECFC-0F4A-B0B5-9ED22D3B186A}" type="presParOf" srcId="{F63494B4-B661-DE49-AC57-4C7906ECEE79}" destId="{96844DB3-1F0F-6B40-8919-57F99DAE24EE}" srcOrd="2" destOrd="0" presId="urn:microsoft.com/office/officeart/2005/8/layout/lProcess3"/>
    <dgm:cxn modelId="{9D9357BC-7409-1848-B63B-CDB45FC40C0D}" type="presParOf" srcId="{96844DB3-1F0F-6B40-8919-57F99DAE24EE}" destId="{DAC36316-5A6B-8043-A38F-9D7DDE18265A}" srcOrd="0" destOrd="0" presId="urn:microsoft.com/office/officeart/2005/8/layout/lProcess3"/>
    <dgm:cxn modelId="{B4845B08-2CB4-4E4A-AF6A-B8B429C7BE79}" type="presParOf" srcId="{96844DB3-1F0F-6B40-8919-57F99DAE24EE}" destId="{F4F81902-C130-5047-970E-DA7E995FF0B0}" srcOrd="1" destOrd="0" presId="urn:microsoft.com/office/officeart/2005/8/layout/lProcess3"/>
    <dgm:cxn modelId="{BDC248D4-61E5-7247-AC16-055724EE138F}" type="presParOf" srcId="{96844DB3-1F0F-6B40-8919-57F99DAE24EE}" destId="{C7EB89D9-571D-3D49-99FE-D5AB93DC15C1}" srcOrd="2" destOrd="0" presId="urn:microsoft.com/office/officeart/2005/8/layout/lProcess3"/>
    <dgm:cxn modelId="{8DA77EF2-F9A2-4447-8CC8-C5862F2DF694}" type="presParOf" srcId="{96844DB3-1F0F-6B40-8919-57F99DAE24EE}" destId="{7314817C-3E63-184E-80F1-B6B31027773D}" srcOrd="3" destOrd="0" presId="urn:microsoft.com/office/officeart/2005/8/layout/lProcess3"/>
    <dgm:cxn modelId="{E5E30423-0333-F44B-8312-12CA34E1F289}" type="presParOf" srcId="{96844DB3-1F0F-6B40-8919-57F99DAE24EE}" destId="{84EDA681-060A-1644-AA10-26772C44419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34D2AB-2B37-414F-8F08-9204A276F499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42594E-9FD8-5043-BBFA-EBD5FCB09649}">
      <dgm:prSet phldrT="[Text]" custT="1"/>
      <dgm:spPr/>
      <dgm:t>
        <a:bodyPr/>
        <a:lstStyle/>
        <a:p>
          <a:r>
            <a:rPr lang="en-US" sz="1800" b="1" dirty="0"/>
            <a:t>Lockwood</a:t>
          </a:r>
        </a:p>
        <a:p>
          <a:r>
            <a:rPr lang="en-US" sz="1800" b="1" dirty="0"/>
            <a:t>(The Frame Story)</a:t>
          </a:r>
        </a:p>
      </dgm:t>
    </dgm:pt>
    <dgm:pt modelId="{79B59A1F-B88D-2346-93BC-21319BD7DD76}" type="parTrans" cxnId="{C1A285B5-DAD1-F844-8A44-47718F32E578}">
      <dgm:prSet/>
      <dgm:spPr/>
      <dgm:t>
        <a:bodyPr/>
        <a:lstStyle/>
        <a:p>
          <a:endParaRPr lang="en-US"/>
        </a:p>
      </dgm:t>
    </dgm:pt>
    <dgm:pt modelId="{10618048-D619-A342-A2C0-B8B6A06EFC9C}" type="sibTrans" cxnId="{C1A285B5-DAD1-F844-8A44-47718F32E578}">
      <dgm:prSet/>
      <dgm:spPr/>
      <dgm:t>
        <a:bodyPr/>
        <a:lstStyle/>
        <a:p>
          <a:endParaRPr lang="en-US"/>
        </a:p>
      </dgm:t>
    </dgm:pt>
    <dgm:pt modelId="{75633B3A-4363-4847-9B13-15F7D9DC68B9}">
      <dgm:prSet phldrT="[Text]" custT="1"/>
      <dgm:spPr/>
      <dgm:t>
        <a:bodyPr/>
        <a:lstStyle/>
        <a:p>
          <a:endParaRPr lang="en-US" sz="1800" b="1" dirty="0"/>
        </a:p>
        <a:p>
          <a:r>
            <a:rPr lang="en-US" sz="1800" b="1" dirty="0"/>
            <a:t>Nelly Dean</a:t>
          </a:r>
        </a:p>
        <a:p>
          <a:r>
            <a:rPr lang="en-US" sz="1800" b="1" dirty="0"/>
            <a:t>(Story of the </a:t>
          </a:r>
          <a:r>
            <a:rPr lang="en-US" sz="1800" b="1" dirty="0" err="1"/>
            <a:t>Earnshaws</a:t>
          </a:r>
          <a:r>
            <a:rPr lang="en-US" sz="1800" b="1" dirty="0"/>
            <a:t> &amp; </a:t>
          </a:r>
          <a:r>
            <a:rPr lang="en-US" sz="1800" b="1" dirty="0" err="1"/>
            <a:t>Lintons</a:t>
          </a:r>
          <a:r>
            <a:rPr lang="en-US" sz="1800" b="1" dirty="0"/>
            <a:t>)</a:t>
          </a:r>
        </a:p>
      </dgm:t>
    </dgm:pt>
    <dgm:pt modelId="{E87AEBB1-B04C-9243-82EB-113B61FAC68A}" type="parTrans" cxnId="{158515B7-CA85-E245-992F-A2F6F66B511A}">
      <dgm:prSet/>
      <dgm:spPr/>
      <dgm:t>
        <a:bodyPr/>
        <a:lstStyle/>
        <a:p>
          <a:endParaRPr lang="en-US"/>
        </a:p>
      </dgm:t>
    </dgm:pt>
    <dgm:pt modelId="{994477D9-1B1D-5E41-999C-D66B3E0956F5}" type="sibTrans" cxnId="{158515B7-CA85-E245-992F-A2F6F66B511A}">
      <dgm:prSet/>
      <dgm:spPr/>
      <dgm:t>
        <a:bodyPr/>
        <a:lstStyle/>
        <a:p>
          <a:endParaRPr lang="en-US"/>
        </a:p>
      </dgm:t>
    </dgm:pt>
    <dgm:pt modelId="{62CCB815-5986-6843-A57E-FBE38279F1A4}">
      <dgm:prSet phldrT="[Text]" custT="1"/>
      <dgm:spPr/>
      <dgm:t>
        <a:bodyPr/>
        <a:lstStyle/>
        <a:p>
          <a:r>
            <a:rPr lang="en-US" sz="1800" b="1" dirty="0"/>
            <a:t>Isabella</a:t>
          </a:r>
        </a:p>
        <a:p>
          <a:r>
            <a:rPr lang="en-US" sz="1800" b="1" dirty="0"/>
            <a:t>(Within Nelly’s Story)</a:t>
          </a:r>
        </a:p>
      </dgm:t>
    </dgm:pt>
    <dgm:pt modelId="{418540FA-D125-BF49-B864-E92B878CC94F}" type="parTrans" cxnId="{E9A45C32-B276-6943-BB2B-DB49F53BE017}">
      <dgm:prSet/>
      <dgm:spPr/>
      <dgm:t>
        <a:bodyPr/>
        <a:lstStyle/>
        <a:p>
          <a:endParaRPr lang="en-US"/>
        </a:p>
      </dgm:t>
    </dgm:pt>
    <dgm:pt modelId="{911D69CC-D75B-0047-BD88-CBEAD30E7E48}" type="sibTrans" cxnId="{E9A45C32-B276-6943-BB2B-DB49F53BE017}">
      <dgm:prSet/>
      <dgm:spPr/>
      <dgm:t>
        <a:bodyPr/>
        <a:lstStyle/>
        <a:p>
          <a:endParaRPr lang="en-US"/>
        </a:p>
      </dgm:t>
    </dgm:pt>
    <dgm:pt modelId="{B47D292A-69F8-D943-A812-398C1882AA1F}" type="pres">
      <dgm:prSet presAssocID="{2B34D2AB-2B37-414F-8F08-9204A276F499}" presName="Name0" presStyleCnt="0">
        <dgm:presLayoutVars>
          <dgm:chMax val="7"/>
          <dgm:resizeHandles val="exact"/>
        </dgm:presLayoutVars>
      </dgm:prSet>
      <dgm:spPr/>
    </dgm:pt>
    <dgm:pt modelId="{09040531-8E6B-A24D-9E9A-03F1B4ED4D74}" type="pres">
      <dgm:prSet presAssocID="{2B34D2AB-2B37-414F-8F08-9204A276F499}" presName="comp1" presStyleCnt="0"/>
      <dgm:spPr/>
    </dgm:pt>
    <dgm:pt modelId="{0D467477-058D-5440-A736-407AA79D58A2}" type="pres">
      <dgm:prSet presAssocID="{2B34D2AB-2B37-414F-8F08-9204A276F499}" presName="circle1" presStyleLbl="node1" presStyleIdx="0" presStyleCnt="3"/>
      <dgm:spPr/>
    </dgm:pt>
    <dgm:pt modelId="{358FAF44-5F5E-5A48-9F72-9AD1408A0AFD}" type="pres">
      <dgm:prSet presAssocID="{2B34D2AB-2B37-414F-8F08-9204A276F499}" presName="c1text" presStyleLbl="node1" presStyleIdx="0" presStyleCnt="3">
        <dgm:presLayoutVars>
          <dgm:bulletEnabled val="1"/>
        </dgm:presLayoutVars>
      </dgm:prSet>
      <dgm:spPr/>
    </dgm:pt>
    <dgm:pt modelId="{7E5456F2-019E-1A40-A6BA-D98BDEE2E3F5}" type="pres">
      <dgm:prSet presAssocID="{2B34D2AB-2B37-414F-8F08-9204A276F499}" presName="comp2" presStyleCnt="0"/>
      <dgm:spPr/>
    </dgm:pt>
    <dgm:pt modelId="{728B2FFF-D1C8-7345-AA59-15EEF11FA903}" type="pres">
      <dgm:prSet presAssocID="{2B34D2AB-2B37-414F-8F08-9204A276F499}" presName="circle2" presStyleLbl="node1" presStyleIdx="1" presStyleCnt="3" custScaleY="93824"/>
      <dgm:spPr/>
    </dgm:pt>
    <dgm:pt modelId="{BED12119-418C-874B-A786-8DB0360837A2}" type="pres">
      <dgm:prSet presAssocID="{2B34D2AB-2B37-414F-8F08-9204A276F499}" presName="c2text" presStyleLbl="node1" presStyleIdx="1" presStyleCnt="3">
        <dgm:presLayoutVars>
          <dgm:bulletEnabled val="1"/>
        </dgm:presLayoutVars>
      </dgm:prSet>
      <dgm:spPr/>
    </dgm:pt>
    <dgm:pt modelId="{E4B8EFFA-0BCE-1F49-9462-1EC2C5F1D561}" type="pres">
      <dgm:prSet presAssocID="{2B34D2AB-2B37-414F-8F08-9204A276F499}" presName="comp3" presStyleCnt="0"/>
      <dgm:spPr/>
    </dgm:pt>
    <dgm:pt modelId="{42E99E65-1CC8-CB4B-82D5-57F92BA2836F}" type="pres">
      <dgm:prSet presAssocID="{2B34D2AB-2B37-414F-8F08-9204A276F499}" presName="circle3" presStyleLbl="node1" presStyleIdx="2" presStyleCnt="3" custScaleY="77672"/>
      <dgm:spPr/>
    </dgm:pt>
    <dgm:pt modelId="{CB0CDB54-C71B-AC44-AE6E-A6E4F071A243}" type="pres">
      <dgm:prSet presAssocID="{2B34D2AB-2B37-414F-8F08-9204A276F499}" presName="c3text" presStyleLbl="node1" presStyleIdx="2" presStyleCnt="3">
        <dgm:presLayoutVars>
          <dgm:bulletEnabled val="1"/>
        </dgm:presLayoutVars>
      </dgm:prSet>
      <dgm:spPr/>
    </dgm:pt>
  </dgm:ptLst>
  <dgm:cxnLst>
    <dgm:cxn modelId="{6E062201-8700-6448-A945-325675CC6EE7}" type="presOf" srcId="{62CCB815-5986-6843-A57E-FBE38279F1A4}" destId="{42E99E65-1CC8-CB4B-82D5-57F92BA2836F}" srcOrd="0" destOrd="0" presId="urn:microsoft.com/office/officeart/2005/8/layout/venn2"/>
    <dgm:cxn modelId="{A1F1CA1F-0960-0744-8094-603354AC053B}" type="presOf" srcId="{62CCB815-5986-6843-A57E-FBE38279F1A4}" destId="{CB0CDB54-C71B-AC44-AE6E-A6E4F071A243}" srcOrd="1" destOrd="0" presId="urn:microsoft.com/office/officeart/2005/8/layout/venn2"/>
    <dgm:cxn modelId="{E9A45C32-B276-6943-BB2B-DB49F53BE017}" srcId="{2B34D2AB-2B37-414F-8F08-9204A276F499}" destId="{62CCB815-5986-6843-A57E-FBE38279F1A4}" srcOrd="2" destOrd="0" parTransId="{418540FA-D125-BF49-B864-E92B878CC94F}" sibTransId="{911D69CC-D75B-0047-BD88-CBEAD30E7E48}"/>
    <dgm:cxn modelId="{E80B9E52-4513-5540-8769-432A8EB56C58}" type="presOf" srcId="{75633B3A-4363-4847-9B13-15F7D9DC68B9}" destId="{BED12119-418C-874B-A786-8DB0360837A2}" srcOrd="1" destOrd="0" presId="urn:microsoft.com/office/officeart/2005/8/layout/venn2"/>
    <dgm:cxn modelId="{0FA87887-13EB-1249-8BE2-BAAC6D392C49}" type="presOf" srcId="{8342594E-9FD8-5043-BBFA-EBD5FCB09649}" destId="{358FAF44-5F5E-5A48-9F72-9AD1408A0AFD}" srcOrd="1" destOrd="0" presId="urn:microsoft.com/office/officeart/2005/8/layout/venn2"/>
    <dgm:cxn modelId="{C1A285B5-DAD1-F844-8A44-47718F32E578}" srcId="{2B34D2AB-2B37-414F-8F08-9204A276F499}" destId="{8342594E-9FD8-5043-BBFA-EBD5FCB09649}" srcOrd="0" destOrd="0" parTransId="{79B59A1F-B88D-2346-93BC-21319BD7DD76}" sibTransId="{10618048-D619-A342-A2C0-B8B6A06EFC9C}"/>
    <dgm:cxn modelId="{158515B7-CA85-E245-992F-A2F6F66B511A}" srcId="{2B34D2AB-2B37-414F-8F08-9204A276F499}" destId="{75633B3A-4363-4847-9B13-15F7D9DC68B9}" srcOrd="1" destOrd="0" parTransId="{E87AEBB1-B04C-9243-82EB-113B61FAC68A}" sibTransId="{994477D9-1B1D-5E41-999C-D66B3E0956F5}"/>
    <dgm:cxn modelId="{FABF22BA-D744-C540-864D-5903BAB73D5C}" type="presOf" srcId="{2B34D2AB-2B37-414F-8F08-9204A276F499}" destId="{B47D292A-69F8-D943-A812-398C1882AA1F}" srcOrd="0" destOrd="0" presId="urn:microsoft.com/office/officeart/2005/8/layout/venn2"/>
    <dgm:cxn modelId="{3F8C4BCF-74A5-9144-BFE5-53C73946EAF1}" type="presOf" srcId="{8342594E-9FD8-5043-BBFA-EBD5FCB09649}" destId="{0D467477-058D-5440-A736-407AA79D58A2}" srcOrd="0" destOrd="0" presId="urn:microsoft.com/office/officeart/2005/8/layout/venn2"/>
    <dgm:cxn modelId="{20416ADE-FE8C-164C-9CD7-63E0FA188DB4}" type="presOf" srcId="{75633B3A-4363-4847-9B13-15F7D9DC68B9}" destId="{728B2FFF-D1C8-7345-AA59-15EEF11FA903}" srcOrd="0" destOrd="0" presId="urn:microsoft.com/office/officeart/2005/8/layout/venn2"/>
    <dgm:cxn modelId="{7C472AC6-582F-184F-AC2F-756A0EC85608}" type="presParOf" srcId="{B47D292A-69F8-D943-A812-398C1882AA1F}" destId="{09040531-8E6B-A24D-9E9A-03F1B4ED4D74}" srcOrd="0" destOrd="0" presId="urn:microsoft.com/office/officeart/2005/8/layout/venn2"/>
    <dgm:cxn modelId="{AE222E91-334C-DB46-B70F-11D00A5A871E}" type="presParOf" srcId="{09040531-8E6B-A24D-9E9A-03F1B4ED4D74}" destId="{0D467477-058D-5440-A736-407AA79D58A2}" srcOrd="0" destOrd="0" presId="urn:microsoft.com/office/officeart/2005/8/layout/venn2"/>
    <dgm:cxn modelId="{99039BDF-7346-5548-A4C8-B875DFE6E684}" type="presParOf" srcId="{09040531-8E6B-A24D-9E9A-03F1B4ED4D74}" destId="{358FAF44-5F5E-5A48-9F72-9AD1408A0AFD}" srcOrd="1" destOrd="0" presId="urn:microsoft.com/office/officeart/2005/8/layout/venn2"/>
    <dgm:cxn modelId="{B9E989AC-3D25-C44A-9329-3E22107BF8CC}" type="presParOf" srcId="{B47D292A-69F8-D943-A812-398C1882AA1F}" destId="{7E5456F2-019E-1A40-A6BA-D98BDEE2E3F5}" srcOrd="1" destOrd="0" presId="urn:microsoft.com/office/officeart/2005/8/layout/venn2"/>
    <dgm:cxn modelId="{B5CF048B-779E-F441-A7ED-B501B184AD63}" type="presParOf" srcId="{7E5456F2-019E-1A40-A6BA-D98BDEE2E3F5}" destId="{728B2FFF-D1C8-7345-AA59-15EEF11FA903}" srcOrd="0" destOrd="0" presId="urn:microsoft.com/office/officeart/2005/8/layout/venn2"/>
    <dgm:cxn modelId="{1995BFAC-B518-984B-9814-FEDDC04FD9FC}" type="presParOf" srcId="{7E5456F2-019E-1A40-A6BA-D98BDEE2E3F5}" destId="{BED12119-418C-874B-A786-8DB0360837A2}" srcOrd="1" destOrd="0" presId="urn:microsoft.com/office/officeart/2005/8/layout/venn2"/>
    <dgm:cxn modelId="{84F9A7ED-2A03-124C-87E7-3641A49AE0AE}" type="presParOf" srcId="{B47D292A-69F8-D943-A812-398C1882AA1F}" destId="{E4B8EFFA-0BCE-1F49-9462-1EC2C5F1D561}" srcOrd="2" destOrd="0" presId="urn:microsoft.com/office/officeart/2005/8/layout/venn2"/>
    <dgm:cxn modelId="{91ADA805-9944-504D-A713-76169BF74293}" type="presParOf" srcId="{E4B8EFFA-0BCE-1F49-9462-1EC2C5F1D561}" destId="{42E99E65-1CC8-CB4B-82D5-57F92BA2836F}" srcOrd="0" destOrd="0" presId="urn:microsoft.com/office/officeart/2005/8/layout/venn2"/>
    <dgm:cxn modelId="{54A8B3F1-9A44-C142-98A2-3A7C252E38CC}" type="presParOf" srcId="{E4B8EFFA-0BCE-1F49-9462-1EC2C5F1D561}" destId="{CB0CDB54-C71B-AC44-AE6E-A6E4F071A24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5C683A-8E30-FA4C-97DD-D6921DCA3CC0}" type="doc">
      <dgm:prSet loTypeId="urn:microsoft.com/office/officeart/2005/8/layout/l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DACCEA-9325-F04E-84E7-A3762C1DAB2D}">
      <dgm:prSet phldrT="[Text]"/>
      <dgm:spPr/>
      <dgm:t>
        <a:bodyPr/>
        <a:lstStyle/>
        <a:p>
          <a:r>
            <a:rPr lang="en-US" dirty="0"/>
            <a:t>1801</a:t>
          </a:r>
        </a:p>
      </dgm:t>
    </dgm:pt>
    <dgm:pt modelId="{9135534E-2CE4-4640-B5F8-BC1B05A8C363}" type="parTrans" cxnId="{FA5FA102-ACA8-D749-AA00-77BFFD04EB88}">
      <dgm:prSet/>
      <dgm:spPr/>
      <dgm:t>
        <a:bodyPr/>
        <a:lstStyle/>
        <a:p>
          <a:endParaRPr lang="en-US"/>
        </a:p>
      </dgm:t>
    </dgm:pt>
    <dgm:pt modelId="{2190B8C4-D2EC-164B-8F0D-BBDA9AEF96CF}" type="sibTrans" cxnId="{FA5FA102-ACA8-D749-AA00-77BFFD04EB88}">
      <dgm:prSet/>
      <dgm:spPr/>
      <dgm:t>
        <a:bodyPr/>
        <a:lstStyle/>
        <a:p>
          <a:endParaRPr lang="en-US"/>
        </a:p>
      </dgm:t>
    </dgm:pt>
    <dgm:pt modelId="{085CA8E8-8A67-CA42-BEAD-A924992345C8}">
      <dgm:prSet phldrT="[Text]"/>
      <dgm:spPr/>
      <dgm:t>
        <a:bodyPr/>
        <a:lstStyle/>
        <a:p>
          <a:r>
            <a:rPr lang="en-US" dirty="0"/>
            <a:t>1771-1801</a:t>
          </a:r>
        </a:p>
      </dgm:t>
    </dgm:pt>
    <dgm:pt modelId="{12E0C60C-C6D0-0F4B-BC90-0BF3E840B9A6}" type="parTrans" cxnId="{02727EFE-E756-C744-99A5-7776FD2C8E9D}">
      <dgm:prSet/>
      <dgm:spPr/>
      <dgm:t>
        <a:bodyPr/>
        <a:lstStyle/>
        <a:p>
          <a:endParaRPr lang="en-US"/>
        </a:p>
      </dgm:t>
    </dgm:pt>
    <dgm:pt modelId="{7E727C29-C481-6F48-927D-026B5EA5BF34}" type="sibTrans" cxnId="{02727EFE-E756-C744-99A5-7776FD2C8E9D}">
      <dgm:prSet/>
      <dgm:spPr/>
      <dgm:t>
        <a:bodyPr/>
        <a:lstStyle/>
        <a:p>
          <a:endParaRPr lang="en-US"/>
        </a:p>
      </dgm:t>
    </dgm:pt>
    <dgm:pt modelId="{45B9C7E8-18F2-7644-BDBF-F7D31152E5D8}">
      <dgm:prSet phldrT="[Text]"/>
      <dgm:spPr/>
      <dgm:t>
        <a:bodyPr/>
        <a:lstStyle/>
        <a:p>
          <a:r>
            <a:rPr lang="en-US" dirty="0"/>
            <a:t>1802</a:t>
          </a:r>
        </a:p>
      </dgm:t>
    </dgm:pt>
    <dgm:pt modelId="{1E9F4FB8-D6E3-7246-BD51-7D6D487974C8}" type="parTrans" cxnId="{AD5A1408-C3A6-B141-BD14-E84A48071C0E}">
      <dgm:prSet/>
      <dgm:spPr/>
      <dgm:t>
        <a:bodyPr/>
        <a:lstStyle/>
        <a:p>
          <a:endParaRPr lang="en-US"/>
        </a:p>
      </dgm:t>
    </dgm:pt>
    <dgm:pt modelId="{39FE5522-174D-4643-A649-B7035A4E39E7}" type="sibTrans" cxnId="{AD5A1408-C3A6-B141-BD14-E84A48071C0E}">
      <dgm:prSet/>
      <dgm:spPr/>
      <dgm:t>
        <a:bodyPr/>
        <a:lstStyle/>
        <a:p>
          <a:endParaRPr lang="en-US"/>
        </a:p>
      </dgm:t>
    </dgm:pt>
    <dgm:pt modelId="{E0E93A6C-CDB5-BD47-834B-C06F8B8FDE10}">
      <dgm:prSet phldrT="[Text]"/>
      <dgm:spPr/>
      <dgm:t>
        <a:bodyPr/>
        <a:lstStyle/>
        <a:p>
          <a:r>
            <a:rPr lang="en-US" dirty="0"/>
            <a:t>Lockwood came to Thrushcross Grange</a:t>
          </a:r>
        </a:p>
      </dgm:t>
    </dgm:pt>
    <dgm:pt modelId="{DCF4FC4C-21B2-8944-9AEE-7D79766D4785}" type="parTrans" cxnId="{8D62E926-B309-C54C-875B-A57C2680BAE2}">
      <dgm:prSet/>
      <dgm:spPr/>
      <dgm:t>
        <a:bodyPr/>
        <a:lstStyle/>
        <a:p>
          <a:endParaRPr lang="en-US"/>
        </a:p>
      </dgm:t>
    </dgm:pt>
    <dgm:pt modelId="{5CCC659A-B003-DD48-B8AC-52BE77FBC8FD}" type="sibTrans" cxnId="{8D62E926-B309-C54C-875B-A57C2680BAE2}">
      <dgm:prSet/>
      <dgm:spPr/>
      <dgm:t>
        <a:bodyPr/>
        <a:lstStyle/>
        <a:p>
          <a:endParaRPr lang="en-US"/>
        </a:p>
      </dgm:t>
    </dgm:pt>
    <dgm:pt modelId="{20DB3B60-040A-D746-B1EB-F8AC4DC38478}">
      <dgm:prSet phldrT="[Text]"/>
      <dgm:spPr/>
      <dgm:t>
        <a:bodyPr/>
        <a:lstStyle/>
        <a:p>
          <a:r>
            <a:rPr lang="en-US" dirty="0"/>
            <a:t>Nelly tells the story</a:t>
          </a:r>
        </a:p>
      </dgm:t>
    </dgm:pt>
    <dgm:pt modelId="{A55AB8FF-32F7-5B40-BB89-CE049EAAFDA4}" type="parTrans" cxnId="{EC0C86D6-1066-7740-9AF4-FA1DC7129B1F}">
      <dgm:prSet/>
      <dgm:spPr/>
      <dgm:t>
        <a:bodyPr/>
        <a:lstStyle/>
        <a:p>
          <a:endParaRPr lang="en-US"/>
        </a:p>
      </dgm:t>
    </dgm:pt>
    <dgm:pt modelId="{A8ED9278-7458-6541-A43F-AA0FE5B687A6}" type="sibTrans" cxnId="{EC0C86D6-1066-7740-9AF4-FA1DC7129B1F}">
      <dgm:prSet/>
      <dgm:spPr/>
      <dgm:t>
        <a:bodyPr/>
        <a:lstStyle/>
        <a:p>
          <a:endParaRPr lang="en-US"/>
        </a:p>
      </dgm:t>
    </dgm:pt>
    <dgm:pt modelId="{547903FD-EEA5-9A43-94B3-D70E2F1F0B0F}">
      <dgm:prSet phldrT="[Text]"/>
      <dgm:spPr/>
      <dgm:t>
        <a:bodyPr/>
        <a:lstStyle/>
        <a:p>
          <a:r>
            <a:rPr lang="en-US" dirty="0"/>
            <a:t>Lockwood’s second visit</a:t>
          </a:r>
        </a:p>
      </dgm:t>
    </dgm:pt>
    <dgm:pt modelId="{E91860A3-B656-5646-9BE8-8FC599E4C893}" type="parTrans" cxnId="{A6DBAD6C-33BD-E240-AAD3-A329211394BA}">
      <dgm:prSet/>
      <dgm:spPr/>
      <dgm:t>
        <a:bodyPr/>
        <a:lstStyle/>
        <a:p>
          <a:endParaRPr lang="en-US"/>
        </a:p>
      </dgm:t>
    </dgm:pt>
    <dgm:pt modelId="{3B5AD4C8-DC2E-1948-8108-5B67BCB5637C}" type="sibTrans" cxnId="{A6DBAD6C-33BD-E240-AAD3-A329211394BA}">
      <dgm:prSet/>
      <dgm:spPr/>
      <dgm:t>
        <a:bodyPr/>
        <a:lstStyle/>
        <a:p>
          <a:endParaRPr lang="en-US"/>
        </a:p>
      </dgm:t>
    </dgm:pt>
    <dgm:pt modelId="{697783C1-12B8-944B-8156-DD8A0BFB6BE1}">
      <dgm:prSet phldrT="[Text]"/>
      <dgm:spPr/>
      <dgm:t>
        <a:bodyPr/>
        <a:lstStyle/>
        <a:p>
          <a:r>
            <a:rPr lang="en-US" dirty="0"/>
            <a:t>Heathcliff</a:t>
          </a:r>
        </a:p>
        <a:p>
          <a:r>
            <a:rPr lang="en-US" dirty="0"/>
            <a:t>Hareton</a:t>
          </a:r>
        </a:p>
        <a:p>
          <a:r>
            <a:rPr lang="en-US" dirty="0"/>
            <a:t>Catherine</a:t>
          </a:r>
        </a:p>
      </dgm:t>
    </dgm:pt>
    <dgm:pt modelId="{FBBA3263-DE6F-FC4B-BEC6-E85E85AB03CA}" type="parTrans" cxnId="{CD94453D-B591-CE4E-A4EA-F315DD270B79}">
      <dgm:prSet/>
      <dgm:spPr/>
      <dgm:t>
        <a:bodyPr/>
        <a:lstStyle/>
        <a:p>
          <a:endParaRPr lang="en-US"/>
        </a:p>
      </dgm:t>
    </dgm:pt>
    <dgm:pt modelId="{93004054-776B-8C44-B84A-5EE0E403C93D}" type="sibTrans" cxnId="{CD94453D-B591-CE4E-A4EA-F315DD270B79}">
      <dgm:prSet/>
      <dgm:spPr/>
      <dgm:t>
        <a:bodyPr/>
        <a:lstStyle/>
        <a:p>
          <a:endParaRPr lang="en-US"/>
        </a:p>
      </dgm:t>
    </dgm:pt>
    <dgm:pt modelId="{9FDBB76A-A3A6-0C4A-ACFD-8885BD6DD1A5}">
      <dgm:prSet phldrT="[Text]"/>
      <dgm:spPr/>
      <dgm:t>
        <a:bodyPr/>
        <a:lstStyle/>
        <a:p>
          <a:r>
            <a:rPr lang="en-US" dirty="0"/>
            <a:t>Everyone is alive</a:t>
          </a:r>
        </a:p>
      </dgm:t>
    </dgm:pt>
    <dgm:pt modelId="{248C5942-DA1F-2D4C-9642-7837A080445A}" type="parTrans" cxnId="{4B0BBE62-1587-BD46-BFC8-172DCA81322A}">
      <dgm:prSet/>
      <dgm:spPr/>
      <dgm:t>
        <a:bodyPr/>
        <a:lstStyle/>
        <a:p>
          <a:endParaRPr lang="en-US"/>
        </a:p>
      </dgm:t>
    </dgm:pt>
    <dgm:pt modelId="{949CE0FC-186D-CC46-8063-5F399EDFC098}" type="sibTrans" cxnId="{4B0BBE62-1587-BD46-BFC8-172DCA81322A}">
      <dgm:prSet/>
      <dgm:spPr/>
      <dgm:t>
        <a:bodyPr/>
        <a:lstStyle/>
        <a:p>
          <a:endParaRPr lang="en-US"/>
        </a:p>
      </dgm:t>
    </dgm:pt>
    <dgm:pt modelId="{57F82B16-599B-5C48-8085-0D60064649F0}">
      <dgm:prSet phldrT="[Text]"/>
      <dgm:spPr/>
      <dgm:t>
        <a:bodyPr/>
        <a:lstStyle/>
        <a:p>
          <a:r>
            <a:rPr lang="en-US" dirty="0"/>
            <a:t>Hareton</a:t>
          </a:r>
        </a:p>
        <a:p>
          <a:r>
            <a:rPr lang="en-US" dirty="0"/>
            <a:t>Catherine</a:t>
          </a:r>
        </a:p>
      </dgm:t>
    </dgm:pt>
    <dgm:pt modelId="{271DD3EF-C42F-D94B-9D7F-64A1FAC689CC}" type="parTrans" cxnId="{34CDE70B-598C-2A42-89B6-CF628FF1697B}">
      <dgm:prSet/>
      <dgm:spPr/>
      <dgm:t>
        <a:bodyPr/>
        <a:lstStyle/>
        <a:p>
          <a:endParaRPr lang="en-US"/>
        </a:p>
      </dgm:t>
    </dgm:pt>
    <dgm:pt modelId="{5466F6BA-D1F0-724B-B3FB-28F219923307}" type="sibTrans" cxnId="{34CDE70B-598C-2A42-89B6-CF628FF1697B}">
      <dgm:prSet/>
      <dgm:spPr/>
      <dgm:t>
        <a:bodyPr/>
        <a:lstStyle/>
        <a:p>
          <a:endParaRPr lang="en-US"/>
        </a:p>
      </dgm:t>
    </dgm:pt>
    <dgm:pt modelId="{59CAC0F6-F447-6B44-A140-D3C419287C91}" type="pres">
      <dgm:prSet presAssocID="{1C5C683A-8E30-FA4C-97DD-D6921DCA3CC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127863D-B993-914E-96FF-818CEC3B8CD9}" type="pres">
      <dgm:prSet presAssocID="{1ADACCEA-9325-F04E-84E7-A3762C1DAB2D}" presName="horFlow" presStyleCnt="0"/>
      <dgm:spPr/>
    </dgm:pt>
    <dgm:pt modelId="{EA2DF6A8-6111-D545-ABCE-9E07E264966A}" type="pres">
      <dgm:prSet presAssocID="{1ADACCEA-9325-F04E-84E7-A3762C1DAB2D}" presName="bigChev" presStyleLbl="node1" presStyleIdx="0" presStyleCnt="3"/>
      <dgm:spPr/>
    </dgm:pt>
    <dgm:pt modelId="{2C836B66-B0EF-A740-BB33-616C52CA304B}" type="pres">
      <dgm:prSet presAssocID="{12E0C60C-C6D0-0F4B-BC90-0BF3E840B9A6}" presName="parTrans" presStyleCnt="0"/>
      <dgm:spPr/>
    </dgm:pt>
    <dgm:pt modelId="{0699FF25-F8E1-D142-98C1-92E44640C1CF}" type="pres">
      <dgm:prSet presAssocID="{085CA8E8-8A67-CA42-BEAD-A924992345C8}" presName="node" presStyleLbl="alignAccFollowNode1" presStyleIdx="0" presStyleCnt="6">
        <dgm:presLayoutVars>
          <dgm:bulletEnabled val="1"/>
        </dgm:presLayoutVars>
      </dgm:prSet>
      <dgm:spPr/>
    </dgm:pt>
    <dgm:pt modelId="{08E8FE12-8E7C-4749-A707-33DB36E0F82E}" type="pres">
      <dgm:prSet presAssocID="{7E727C29-C481-6F48-927D-026B5EA5BF34}" presName="sibTrans" presStyleCnt="0"/>
      <dgm:spPr/>
    </dgm:pt>
    <dgm:pt modelId="{A2AA9E0A-600C-F94A-9C22-387BAABF5E37}" type="pres">
      <dgm:prSet presAssocID="{45B9C7E8-18F2-7644-BDBF-F7D31152E5D8}" presName="node" presStyleLbl="alignAccFollowNode1" presStyleIdx="1" presStyleCnt="6">
        <dgm:presLayoutVars>
          <dgm:bulletEnabled val="1"/>
        </dgm:presLayoutVars>
      </dgm:prSet>
      <dgm:spPr/>
    </dgm:pt>
    <dgm:pt modelId="{765D2D4C-9319-2940-8D8D-A4F9B00094B8}" type="pres">
      <dgm:prSet presAssocID="{1ADACCEA-9325-F04E-84E7-A3762C1DAB2D}" presName="vSp" presStyleCnt="0"/>
      <dgm:spPr/>
    </dgm:pt>
    <dgm:pt modelId="{BA25DCBF-ADFE-894D-8E7D-D1E546058EF8}" type="pres">
      <dgm:prSet presAssocID="{E0E93A6C-CDB5-BD47-834B-C06F8B8FDE10}" presName="horFlow" presStyleCnt="0"/>
      <dgm:spPr/>
    </dgm:pt>
    <dgm:pt modelId="{7332C6CD-DA9A-6545-A909-085411FBC9B5}" type="pres">
      <dgm:prSet presAssocID="{E0E93A6C-CDB5-BD47-834B-C06F8B8FDE10}" presName="bigChev" presStyleLbl="node1" presStyleIdx="1" presStyleCnt="3"/>
      <dgm:spPr/>
    </dgm:pt>
    <dgm:pt modelId="{A22882D8-CA9A-4740-B51C-25530786FC52}" type="pres">
      <dgm:prSet presAssocID="{A55AB8FF-32F7-5B40-BB89-CE049EAAFDA4}" presName="parTrans" presStyleCnt="0"/>
      <dgm:spPr/>
    </dgm:pt>
    <dgm:pt modelId="{63AE8E17-75EF-D043-B826-103F6A509BB4}" type="pres">
      <dgm:prSet presAssocID="{20DB3B60-040A-D746-B1EB-F8AC4DC38478}" presName="node" presStyleLbl="alignAccFollowNode1" presStyleIdx="2" presStyleCnt="6">
        <dgm:presLayoutVars>
          <dgm:bulletEnabled val="1"/>
        </dgm:presLayoutVars>
      </dgm:prSet>
      <dgm:spPr/>
    </dgm:pt>
    <dgm:pt modelId="{6CCFA9D9-924A-9C48-83FF-B5F3BD035AEB}" type="pres">
      <dgm:prSet presAssocID="{A8ED9278-7458-6541-A43F-AA0FE5B687A6}" presName="sibTrans" presStyleCnt="0"/>
      <dgm:spPr/>
    </dgm:pt>
    <dgm:pt modelId="{5241CCEB-F2F4-6B47-9F3A-911B0174BFC2}" type="pres">
      <dgm:prSet presAssocID="{547903FD-EEA5-9A43-94B3-D70E2F1F0B0F}" presName="node" presStyleLbl="alignAccFollowNode1" presStyleIdx="3" presStyleCnt="6">
        <dgm:presLayoutVars>
          <dgm:bulletEnabled val="1"/>
        </dgm:presLayoutVars>
      </dgm:prSet>
      <dgm:spPr/>
    </dgm:pt>
    <dgm:pt modelId="{530A3F8C-192C-A447-9B02-C0CCC3FB2908}" type="pres">
      <dgm:prSet presAssocID="{E0E93A6C-CDB5-BD47-834B-C06F8B8FDE10}" presName="vSp" presStyleCnt="0"/>
      <dgm:spPr/>
    </dgm:pt>
    <dgm:pt modelId="{E2EB9807-F406-FD4E-993A-7572E1296E87}" type="pres">
      <dgm:prSet presAssocID="{697783C1-12B8-944B-8156-DD8A0BFB6BE1}" presName="horFlow" presStyleCnt="0"/>
      <dgm:spPr/>
    </dgm:pt>
    <dgm:pt modelId="{B9BD4A15-62A0-614C-BE69-BA0248A02C6B}" type="pres">
      <dgm:prSet presAssocID="{697783C1-12B8-944B-8156-DD8A0BFB6BE1}" presName="bigChev" presStyleLbl="node1" presStyleIdx="2" presStyleCnt="3"/>
      <dgm:spPr/>
    </dgm:pt>
    <dgm:pt modelId="{5D6A7C64-5E09-624D-9DF2-A971CF1302C8}" type="pres">
      <dgm:prSet presAssocID="{248C5942-DA1F-2D4C-9642-7837A080445A}" presName="parTrans" presStyleCnt="0"/>
      <dgm:spPr/>
    </dgm:pt>
    <dgm:pt modelId="{4BBE3574-9090-EF4A-AB8C-148B988A3C2B}" type="pres">
      <dgm:prSet presAssocID="{9FDBB76A-A3A6-0C4A-ACFD-8885BD6DD1A5}" presName="node" presStyleLbl="alignAccFollowNode1" presStyleIdx="4" presStyleCnt="6">
        <dgm:presLayoutVars>
          <dgm:bulletEnabled val="1"/>
        </dgm:presLayoutVars>
      </dgm:prSet>
      <dgm:spPr/>
    </dgm:pt>
    <dgm:pt modelId="{09422106-FED3-1E46-8F13-AF292F632EF6}" type="pres">
      <dgm:prSet presAssocID="{949CE0FC-186D-CC46-8063-5F399EDFC098}" presName="sibTrans" presStyleCnt="0"/>
      <dgm:spPr/>
    </dgm:pt>
    <dgm:pt modelId="{7C5B90BF-6890-7242-BF86-4C95EEA18C5B}" type="pres">
      <dgm:prSet presAssocID="{57F82B16-599B-5C48-8085-0D60064649F0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FA5FA102-ACA8-D749-AA00-77BFFD04EB88}" srcId="{1C5C683A-8E30-FA4C-97DD-D6921DCA3CC0}" destId="{1ADACCEA-9325-F04E-84E7-A3762C1DAB2D}" srcOrd="0" destOrd="0" parTransId="{9135534E-2CE4-4640-B5F8-BC1B05A8C363}" sibTransId="{2190B8C4-D2EC-164B-8F0D-BBDA9AEF96CF}"/>
    <dgm:cxn modelId="{AD5A1408-C3A6-B141-BD14-E84A48071C0E}" srcId="{1ADACCEA-9325-F04E-84E7-A3762C1DAB2D}" destId="{45B9C7E8-18F2-7644-BDBF-F7D31152E5D8}" srcOrd="1" destOrd="0" parTransId="{1E9F4FB8-D6E3-7246-BD51-7D6D487974C8}" sibTransId="{39FE5522-174D-4643-A649-B7035A4E39E7}"/>
    <dgm:cxn modelId="{34CDE70B-598C-2A42-89B6-CF628FF1697B}" srcId="{697783C1-12B8-944B-8156-DD8A0BFB6BE1}" destId="{57F82B16-599B-5C48-8085-0D60064649F0}" srcOrd="1" destOrd="0" parTransId="{271DD3EF-C42F-D94B-9D7F-64A1FAC689CC}" sibTransId="{5466F6BA-D1F0-724B-B3FB-28F219923307}"/>
    <dgm:cxn modelId="{04CF750F-7508-D047-8137-3A5745012A0D}" type="presOf" srcId="{57F82B16-599B-5C48-8085-0D60064649F0}" destId="{7C5B90BF-6890-7242-BF86-4C95EEA18C5B}" srcOrd="0" destOrd="0" presId="urn:microsoft.com/office/officeart/2005/8/layout/lProcess3"/>
    <dgm:cxn modelId="{F8C5A320-2778-1B4C-9C41-3634DCE7233B}" type="presOf" srcId="{45B9C7E8-18F2-7644-BDBF-F7D31152E5D8}" destId="{A2AA9E0A-600C-F94A-9C22-387BAABF5E37}" srcOrd="0" destOrd="0" presId="urn:microsoft.com/office/officeart/2005/8/layout/lProcess3"/>
    <dgm:cxn modelId="{8D62E926-B309-C54C-875B-A57C2680BAE2}" srcId="{1C5C683A-8E30-FA4C-97DD-D6921DCA3CC0}" destId="{E0E93A6C-CDB5-BD47-834B-C06F8B8FDE10}" srcOrd="1" destOrd="0" parTransId="{DCF4FC4C-21B2-8944-9AEE-7D79766D4785}" sibTransId="{5CCC659A-B003-DD48-B8AC-52BE77FBC8FD}"/>
    <dgm:cxn modelId="{60D77432-6849-1D49-BCCD-2114130D784E}" type="presOf" srcId="{E0E93A6C-CDB5-BD47-834B-C06F8B8FDE10}" destId="{7332C6CD-DA9A-6545-A909-085411FBC9B5}" srcOrd="0" destOrd="0" presId="urn:microsoft.com/office/officeart/2005/8/layout/lProcess3"/>
    <dgm:cxn modelId="{CD94453D-B591-CE4E-A4EA-F315DD270B79}" srcId="{1C5C683A-8E30-FA4C-97DD-D6921DCA3CC0}" destId="{697783C1-12B8-944B-8156-DD8A0BFB6BE1}" srcOrd="2" destOrd="0" parTransId="{FBBA3263-DE6F-FC4B-BEC6-E85E85AB03CA}" sibTransId="{93004054-776B-8C44-B84A-5EE0E403C93D}"/>
    <dgm:cxn modelId="{944E0E54-0BE2-F54D-AEB8-DB1086A348A9}" type="presOf" srcId="{9FDBB76A-A3A6-0C4A-ACFD-8885BD6DD1A5}" destId="{4BBE3574-9090-EF4A-AB8C-148B988A3C2B}" srcOrd="0" destOrd="0" presId="urn:microsoft.com/office/officeart/2005/8/layout/lProcess3"/>
    <dgm:cxn modelId="{36D68B61-CEFF-CF4C-95A6-DB67653A649D}" type="presOf" srcId="{085CA8E8-8A67-CA42-BEAD-A924992345C8}" destId="{0699FF25-F8E1-D142-98C1-92E44640C1CF}" srcOrd="0" destOrd="0" presId="urn:microsoft.com/office/officeart/2005/8/layout/lProcess3"/>
    <dgm:cxn modelId="{4B0BBE62-1587-BD46-BFC8-172DCA81322A}" srcId="{697783C1-12B8-944B-8156-DD8A0BFB6BE1}" destId="{9FDBB76A-A3A6-0C4A-ACFD-8885BD6DD1A5}" srcOrd="0" destOrd="0" parTransId="{248C5942-DA1F-2D4C-9642-7837A080445A}" sibTransId="{949CE0FC-186D-CC46-8063-5F399EDFC098}"/>
    <dgm:cxn modelId="{6765246A-32E0-374D-85FE-907C73E53013}" type="presOf" srcId="{547903FD-EEA5-9A43-94B3-D70E2F1F0B0F}" destId="{5241CCEB-F2F4-6B47-9F3A-911B0174BFC2}" srcOrd="0" destOrd="0" presId="urn:microsoft.com/office/officeart/2005/8/layout/lProcess3"/>
    <dgm:cxn modelId="{A6DBAD6C-33BD-E240-AAD3-A329211394BA}" srcId="{E0E93A6C-CDB5-BD47-834B-C06F8B8FDE10}" destId="{547903FD-EEA5-9A43-94B3-D70E2F1F0B0F}" srcOrd="1" destOrd="0" parTransId="{E91860A3-B656-5646-9BE8-8FC599E4C893}" sibTransId="{3B5AD4C8-DC2E-1948-8108-5B67BCB5637C}"/>
    <dgm:cxn modelId="{6A3102AF-7D07-BD49-A14C-1A6327D3344A}" type="presOf" srcId="{20DB3B60-040A-D746-B1EB-F8AC4DC38478}" destId="{63AE8E17-75EF-D043-B826-103F6A509BB4}" srcOrd="0" destOrd="0" presId="urn:microsoft.com/office/officeart/2005/8/layout/lProcess3"/>
    <dgm:cxn modelId="{EC36E5BC-28F1-354C-8362-BC8AE5776D0D}" type="presOf" srcId="{697783C1-12B8-944B-8156-DD8A0BFB6BE1}" destId="{B9BD4A15-62A0-614C-BE69-BA0248A02C6B}" srcOrd="0" destOrd="0" presId="urn:microsoft.com/office/officeart/2005/8/layout/lProcess3"/>
    <dgm:cxn modelId="{EC0C86D6-1066-7740-9AF4-FA1DC7129B1F}" srcId="{E0E93A6C-CDB5-BD47-834B-C06F8B8FDE10}" destId="{20DB3B60-040A-D746-B1EB-F8AC4DC38478}" srcOrd="0" destOrd="0" parTransId="{A55AB8FF-32F7-5B40-BB89-CE049EAAFDA4}" sibTransId="{A8ED9278-7458-6541-A43F-AA0FE5B687A6}"/>
    <dgm:cxn modelId="{A66767E1-B80E-CB4A-85DB-3F5D5D7F207B}" type="presOf" srcId="{1C5C683A-8E30-FA4C-97DD-D6921DCA3CC0}" destId="{59CAC0F6-F447-6B44-A140-D3C419287C91}" srcOrd="0" destOrd="0" presId="urn:microsoft.com/office/officeart/2005/8/layout/lProcess3"/>
    <dgm:cxn modelId="{81E850EF-E6F3-AC47-B25F-212DBDFEC35D}" type="presOf" srcId="{1ADACCEA-9325-F04E-84E7-A3762C1DAB2D}" destId="{EA2DF6A8-6111-D545-ABCE-9E07E264966A}" srcOrd="0" destOrd="0" presId="urn:microsoft.com/office/officeart/2005/8/layout/lProcess3"/>
    <dgm:cxn modelId="{02727EFE-E756-C744-99A5-7776FD2C8E9D}" srcId="{1ADACCEA-9325-F04E-84E7-A3762C1DAB2D}" destId="{085CA8E8-8A67-CA42-BEAD-A924992345C8}" srcOrd="0" destOrd="0" parTransId="{12E0C60C-C6D0-0F4B-BC90-0BF3E840B9A6}" sibTransId="{7E727C29-C481-6F48-927D-026B5EA5BF34}"/>
    <dgm:cxn modelId="{990A5D75-EF17-2C43-97E9-8D34623C35F3}" type="presParOf" srcId="{59CAC0F6-F447-6B44-A140-D3C419287C91}" destId="{3127863D-B993-914E-96FF-818CEC3B8CD9}" srcOrd="0" destOrd="0" presId="urn:microsoft.com/office/officeart/2005/8/layout/lProcess3"/>
    <dgm:cxn modelId="{CE4071D9-5538-F544-B3CE-CFA491996D80}" type="presParOf" srcId="{3127863D-B993-914E-96FF-818CEC3B8CD9}" destId="{EA2DF6A8-6111-D545-ABCE-9E07E264966A}" srcOrd="0" destOrd="0" presId="urn:microsoft.com/office/officeart/2005/8/layout/lProcess3"/>
    <dgm:cxn modelId="{BCC4C864-3643-C34F-BA3A-5EBEE2119B5B}" type="presParOf" srcId="{3127863D-B993-914E-96FF-818CEC3B8CD9}" destId="{2C836B66-B0EF-A740-BB33-616C52CA304B}" srcOrd="1" destOrd="0" presId="urn:microsoft.com/office/officeart/2005/8/layout/lProcess3"/>
    <dgm:cxn modelId="{48E2E66A-6115-0A4C-80FD-159FBBFAF20E}" type="presParOf" srcId="{3127863D-B993-914E-96FF-818CEC3B8CD9}" destId="{0699FF25-F8E1-D142-98C1-92E44640C1CF}" srcOrd="2" destOrd="0" presId="urn:microsoft.com/office/officeart/2005/8/layout/lProcess3"/>
    <dgm:cxn modelId="{D7062981-84FB-5A4D-86C7-2170464B1115}" type="presParOf" srcId="{3127863D-B993-914E-96FF-818CEC3B8CD9}" destId="{08E8FE12-8E7C-4749-A707-33DB36E0F82E}" srcOrd="3" destOrd="0" presId="urn:microsoft.com/office/officeart/2005/8/layout/lProcess3"/>
    <dgm:cxn modelId="{A450A288-6F61-4E41-907C-47EE23632B84}" type="presParOf" srcId="{3127863D-B993-914E-96FF-818CEC3B8CD9}" destId="{A2AA9E0A-600C-F94A-9C22-387BAABF5E37}" srcOrd="4" destOrd="0" presId="urn:microsoft.com/office/officeart/2005/8/layout/lProcess3"/>
    <dgm:cxn modelId="{220D27E7-32D4-FA48-A3DB-5A5B70BD3147}" type="presParOf" srcId="{59CAC0F6-F447-6B44-A140-D3C419287C91}" destId="{765D2D4C-9319-2940-8D8D-A4F9B00094B8}" srcOrd="1" destOrd="0" presId="urn:microsoft.com/office/officeart/2005/8/layout/lProcess3"/>
    <dgm:cxn modelId="{7C598EDA-5834-124F-95F4-75CD858E983A}" type="presParOf" srcId="{59CAC0F6-F447-6B44-A140-D3C419287C91}" destId="{BA25DCBF-ADFE-894D-8E7D-D1E546058EF8}" srcOrd="2" destOrd="0" presId="urn:microsoft.com/office/officeart/2005/8/layout/lProcess3"/>
    <dgm:cxn modelId="{AB7A372F-A515-434C-8E7E-F2EA1CE31435}" type="presParOf" srcId="{BA25DCBF-ADFE-894D-8E7D-D1E546058EF8}" destId="{7332C6CD-DA9A-6545-A909-085411FBC9B5}" srcOrd="0" destOrd="0" presId="urn:microsoft.com/office/officeart/2005/8/layout/lProcess3"/>
    <dgm:cxn modelId="{8B0D2F96-7773-374F-B2CA-D97601F81B29}" type="presParOf" srcId="{BA25DCBF-ADFE-894D-8E7D-D1E546058EF8}" destId="{A22882D8-CA9A-4740-B51C-25530786FC52}" srcOrd="1" destOrd="0" presId="urn:microsoft.com/office/officeart/2005/8/layout/lProcess3"/>
    <dgm:cxn modelId="{5CF635F8-15A6-9247-A15E-92018E6D6A19}" type="presParOf" srcId="{BA25DCBF-ADFE-894D-8E7D-D1E546058EF8}" destId="{63AE8E17-75EF-D043-B826-103F6A509BB4}" srcOrd="2" destOrd="0" presId="urn:microsoft.com/office/officeart/2005/8/layout/lProcess3"/>
    <dgm:cxn modelId="{741BFC5E-F2E5-E14D-BB36-D77045C0DC55}" type="presParOf" srcId="{BA25DCBF-ADFE-894D-8E7D-D1E546058EF8}" destId="{6CCFA9D9-924A-9C48-83FF-B5F3BD035AEB}" srcOrd="3" destOrd="0" presId="urn:microsoft.com/office/officeart/2005/8/layout/lProcess3"/>
    <dgm:cxn modelId="{941E40C4-3682-9845-AD31-748AC7B45EEB}" type="presParOf" srcId="{BA25DCBF-ADFE-894D-8E7D-D1E546058EF8}" destId="{5241CCEB-F2F4-6B47-9F3A-911B0174BFC2}" srcOrd="4" destOrd="0" presId="urn:microsoft.com/office/officeart/2005/8/layout/lProcess3"/>
    <dgm:cxn modelId="{D2A474CF-1289-174C-968F-1E836E62C2E0}" type="presParOf" srcId="{59CAC0F6-F447-6B44-A140-D3C419287C91}" destId="{530A3F8C-192C-A447-9B02-C0CCC3FB2908}" srcOrd="3" destOrd="0" presId="urn:microsoft.com/office/officeart/2005/8/layout/lProcess3"/>
    <dgm:cxn modelId="{F653D442-E91D-7843-BA28-B8834F9C1A45}" type="presParOf" srcId="{59CAC0F6-F447-6B44-A140-D3C419287C91}" destId="{E2EB9807-F406-FD4E-993A-7572E1296E87}" srcOrd="4" destOrd="0" presId="urn:microsoft.com/office/officeart/2005/8/layout/lProcess3"/>
    <dgm:cxn modelId="{6B203D34-B632-CF4B-9B55-318DD896AEB5}" type="presParOf" srcId="{E2EB9807-F406-FD4E-993A-7572E1296E87}" destId="{B9BD4A15-62A0-614C-BE69-BA0248A02C6B}" srcOrd="0" destOrd="0" presId="urn:microsoft.com/office/officeart/2005/8/layout/lProcess3"/>
    <dgm:cxn modelId="{3D0D9B87-A550-E446-B95F-656404C3223A}" type="presParOf" srcId="{E2EB9807-F406-FD4E-993A-7572E1296E87}" destId="{5D6A7C64-5E09-624D-9DF2-A971CF1302C8}" srcOrd="1" destOrd="0" presId="urn:microsoft.com/office/officeart/2005/8/layout/lProcess3"/>
    <dgm:cxn modelId="{C1EA8B76-1144-1248-B52B-0ED247D50C2D}" type="presParOf" srcId="{E2EB9807-F406-FD4E-993A-7572E1296E87}" destId="{4BBE3574-9090-EF4A-AB8C-148B988A3C2B}" srcOrd="2" destOrd="0" presId="urn:microsoft.com/office/officeart/2005/8/layout/lProcess3"/>
    <dgm:cxn modelId="{B81746F1-FAAC-3247-92F2-4C372A8CE4D1}" type="presParOf" srcId="{E2EB9807-F406-FD4E-993A-7572E1296E87}" destId="{09422106-FED3-1E46-8F13-AF292F632EF6}" srcOrd="3" destOrd="0" presId="urn:microsoft.com/office/officeart/2005/8/layout/lProcess3"/>
    <dgm:cxn modelId="{834D68C9-208E-0545-BA3F-CFD11637B47C}" type="presParOf" srcId="{E2EB9807-F406-FD4E-993A-7572E1296E87}" destId="{7C5B90BF-6890-7242-BF86-4C95EEA18C5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7C27B-8F63-BC49-89FD-E72896DCC3E1}">
      <dsp:nvSpPr>
        <dsp:cNvPr id="0" name=""/>
        <dsp:cNvSpPr/>
      </dsp:nvSpPr>
      <dsp:spPr>
        <a:xfrm>
          <a:off x="2758" y="371495"/>
          <a:ext cx="4262515" cy="17050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1801</a:t>
          </a:r>
        </a:p>
      </dsp:txBody>
      <dsp:txXfrm>
        <a:off x="855261" y="371495"/>
        <a:ext cx="2557509" cy="1705006"/>
      </dsp:txXfrm>
    </dsp:sp>
    <dsp:sp modelId="{3172349D-27C0-3C48-A6FE-7A2782045C97}">
      <dsp:nvSpPr>
        <dsp:cNvPr id="0" name=""/>
        <dsp:cNvSpPr/>
      </dsp:nvSpPr>
      <dsp:spPr>
        <a:xfrm>
          <a:off x="3711147" y="516420"/>
          <a:ext cx="3537887" cy="141515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1771-1801</a:t>
          </a:r>
        </a:p>
      </dsp:txBody>
      <dsp:txXfrm>
        <a:off x="4418725" y="516420"/>
        <a:ext cx="2122732" cy="1415155"/>
      </dsp:txXfrm>
    </dsp:sp>
    <dsp:sp modelId="{BAFAC9DE-207B-0048-8AA5-74EF0E15FB3F}">
      <dsp:nvSpPr>
        <dsp:cNvPr id="0" name=""/>
        <dsp:cNvSpPr/>
      </dsp:nvSpPr>
      <dsp:spPr>
        <a:xfrm>
          <a:off x="6753730" y="516420"/>
          <a:ext cx="3537887" cy="141515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1802</a:t>
          </a:r>
        </a:p>
      </dsp:txBody>
      <dsp:txXfrm>
        <a:off x="7461308" y="516420"/>
        <a:ext cx="2122732" cy="1415155"/>
      </dsp:txXfrm>
    </dsp:sp>
    <dsp:sp modelId="{DAC36316-5A6B-8043-A38F-9D7DDE18265A}">
      <dsp:nvSpPr>
        <dsp:cNvPr id="0" name=""/>
        <dsp:cNvSpPr/>
      </dsp:nvSpPr>
      <dsp:spPr>
        <a:xfrm>
          <a:off x="2758" y="2315202"/>
          <a:ext cx="4262515" cy="17050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Mr</a:t>
          </a:r>
          <a:r>
            <a:rPr lang="en-US" sz="2900" kern="1200" dirty="0"/>
            <a:t> Lockwood opens the story of Brontë</a:t>
          </a:r>
        </a:p>
      </dsp:txBody>
      <dsp:txXfrm>
        <a:off x="855261" y="2315202"/>
        <a:ext cx="2557509" cy="1705006"/>
      </dsp:txXfrm>
    </dsp:sp>
    <dsp:sp modelId="{C7EB89D9-571D-3D49-99FE-D5AB93DC15C1}">
      <dsp:nvSpPr>
        <dsp:cNvPr id="0" name=""/>
        <dsp:cNvSpPr/>
      </dsp:nvSpPr>
      <dsp:spPr>
        <a:xfrm>
          <a:off x="3711147" y="2460127"/>
          <a:ext cx="3537887" cy="141515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Nelly Dean narrates the past story of the two families</a:t>
          </a:r>
        </a:p>
      </dsp:txBody>
      <dsp:txXfrm>
        <a:off x="4418725" y="2460127"/>
        <a:ext cx="2122732" cy="1415155"/>
      </dsp:txXfrm>
    </dsp:sp>
    <dsp:sp modelId="{84EDA681-060A-1644-AA10-26772C444194}">
      <dsp:nvSpPr>
        <dsp:cNvPr id="0" name=""/>
        <dsp:cNvSpPr/>
      </dsp:nvSpPr>
      <dsp:spPr>
        <a:xfrm>
          <a:off x="6753730" y="2460127"/>
          <a:ext cx="3537887" cy="141515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Mr</a:t>
          </a:r>
          <a:r>
            <a:rPr lang="en-US" sz="2100" kern="1200" dirty="0"/>
            <a:t> Lockwood brings Brontë’s story to a close</a:t>
          </a:r>
        </a:p>
      </dsp:txBody>
      <dsp:txXfrm>
        <a:off x="7461308" y="2460127"/>
        <a:ext cx="2122732" cy="1415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67477-058D-5440-A736-407AA79D58A2}">
      <dsp:nvSpPr>
        <dsp:cNvPr id="0" name=""/>
        <dsp:cNvSpPr/>
      </dsp:nvSpPr>
      <dsp:spPr>
        <a:xfrm>
          <a:off x="2790264" y="0"/>
          <a:ext cx="5661211" cy="5661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Lockwood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(The Frame Story)</a:t>
          </a:r>
        </a:p>
      </dsp:txBody>
      <dsp:txXfrm>
        <a:off x="4631573" y="283060"/>
        <a:ext cx="1978593" cy="849181"/>
      </dsp:txXfrm>
    </dsp:sp>
    <dsp:sp modelId="{728B2FFF-D1C8-7345-AA59-15EEF11FA903}">
      <dsp:nvSpPr>
        <dsp:cNvPr id="0" name=""/>
        <dsp:cNvSpPr/>
      </dsp:nvSpPr>
      <dsp:spPr>
        <a:xfrm>
          <a:off x="3497916" y="1546416"/>
          <a:ext cx="4245909" cy="39836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Nelly Dean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(Story of the </a:t>
          </a:r>
          <a:r>
            <a:rPr lang="en-US" sz="1800" b="1" kern="1200" dirty="0" err="1"/>
            <a:t>Earnshaws</a:t>
          </a:r>
          <a:r>
            <a:rPr lang="en-US" sz="1800" b="1" kern="1200" dirty="0"/>
            <a:t> &amp; </a:t>
          </a:r>
          <a:r>
            <a:rPr lang="en-US" sz="1800" b="1" kern="1200" dirty="0" err="1"/>
            <a:t>Lintons</a:t>
          </a:r>
          <a:r>
            <a:rPr lang="en-US" sz="1800" b="1" kern="1200" dirty="0"/>
            <a:t>)</a:t>
          </a:r>
        </a:p>
      </dsp:txBody>
      <dsp:txXfrm>
        <a:off x="4631573" y="1795396"/>
        <a:ext cx="1978593" cy="746940"/>
      </dsp:txXfrm>
    </dsp:sp>
    <dsp:sp modelId="{42E99E65-1CC8-CB4B-82D5-57F92BA2836F}">
      <dsp:nvSpPr>
        <dsp:cNvPr id="0" name=""/>
        <dsp:cNvSpPr/>
      </dsp:nvSpPr>
      <dsp:spPr>
        <a:xfrm>
          <a:off x="4205567" y="3146614"/>
          <a:ext cx="2830605" cy="2198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Isabella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(Within Nelly’s Story)</a:t>
          </a:r>
        </a:p>
      </dsp:txBody>
      <dsp:txXfrm>
        <a:off x="4620100" y="3696261"/>
        <a:ext cx="2001540" cy="10992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DF6A8-6111-D545-ABCE-9E07E264966A}">
      <dsp:nvSpPr>
        <dsp:cNvPr id="0" name=""/>
        <dsp:cNvSpPr/>
      </dsp:nvSpPr>
      <dsp:spPr>
        <a:xfrm>
          <a:off x="2178" y="501565"/>
          <a:ext cx="3365499" cy="1346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1801</a:t>
          </a:r>
        </a:p>
      </dsp:txBody>
      <dsp:txXfrm>
        <a:off x="675278" y="501565"/>
        <a:ext cx="2019300" cy="1346199"/>
      </dsp:txXfrm>
    </dsp:sp>
    <dsp:sp modelId="{0699FF25-F8E1-D142-98C1-92E44640C1CF}">
      <dsp:nvSpPr>
        <dsp:cNvPr id="0" name=""/>
        <dsp:cNvSpPr/>
      </dsp:nvSpPr>
      <dsp:spPr>
        <a:xfrm>
          <a:off x="2930163" y="615992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1771-1801</a:t>
          </a:r>
        </a:p>
      </dsp:txBody>
      <dsp:txXfrm>
        <a:off x="3488836" y="615992"/>
        <a:ext cx="1676019" cy="1117346"/>
      </dsp:txXfrm>
    </dsp:sp>
    <dsp:sp modelId="{A2AA9E0A-600C-F94A-9C22-387BAABF5E37}">
      <dsp:nvSpPr>
        <dsp:cNvPr id="0" name=""/>
        <dsp:cNvSpPr/>
      </dsp:nvSpPr>
      <dsp:spPr>
        <a:xfrm>
          <a:off x="5332456" y="615992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1802</a:t>
          </a:r>
        </a:p>
      </dsp:txBody>
      <dsp:txXfrm>
        <a:off x="5891129" y="615992"/>
        <a:ext cx="1676019" cy="1117346"/>
      </dsp:txXfrm>
    </dsp:sp>
    <dsp:sp modelId="{7332C6CD-DA9A-6545-A909-085411FBC9B5}">
      <dsp:nvSpPr>
        <dsp:cNvPr id="0" name=""/>
        <dsp:cNvSpPr/>
      </dsp:nvSpPr>
      <dsp:spPr>
        <a:xfrm>
          <a:off x="2178" y="2036233"/>
          <a:ext cx="3365499" cy="1346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Lockwood came to Thrushcross Grange</a:t>
          </a:r>
        </a:p>
      </dsp:txBody>
      <dsp:txXfrm>
        <a:off x="675278" y="2036233"/>
        <a:ext cx="2019300" cy="1346199"/>
      </dsp:txXfrm>
    </dsp:sp>
    <dsp:sp modelId="{63AE8E17-75EF-D043-B826-103F6A509BB4}">
      <dsp:nvSpPr>
        <dsp:cNvPr id="0" name=""/>
        <dsp:cNvSpPr/>
      </dsp:nvSpPr>
      <dsp:spPr>
        <a:xfrm>
          <a:off x="2930163" y="2150660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Nelly tells the story</a:t>
          </a:r>
        </a:p>
      </dsp:txBody>
      <dsp:txXfrm>
        <a:off x="3488836" y="2150660"/>
        <a:ext cx="1676019" cy="1117346"/>
      </dsp:txXfrm>
    </dsp:sp>
    <dsp:sp modelId="{5241CCEB-F2F4-6B47-9F3A-911B0174BFC2}">
      <dsp:nvSpPr>
        <dsp:cNvPr id="0" name=""/>
        <dsp:cNvSpPr/>
      </dsp:nvSpPr>
      <dsp:spPr>
        <a:xfrm>
          <a:off x="5332456" y="2150660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Lockwood’s second visit</a:t>
          </a:r>
        </a:p>
      </dsp:txBody>
      <dsp:txXfrm>
        <a:off x="5891129" y="2150660"/>
        <a:ext cx="1676019" cy="1117346"/>
      </dsp:txXfrm>
    </dsp:sp>
    <dsp:sp modelId="{B9BD4A15-62A0-614C-BE69-BA0248A02C6B}">
      <dsp:nvSpPr>
        <dsp:cNvPr id="0" name=""/>
        <dsp:cNvSpPr/>
      </dsp:nvSpPr>
      <dsp:spPr>
        <a:xfrm>
          <a:off x="2178" y="3570901"/>
          <a:ext cx="3365499" cy="13461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Heathcliff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Hareton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Catherine</a:t>
          </a:r>
        </a:p>
      </dsp:txBody>
      <dsp:txXfrm>
        <a:off x="675278" y="3570901"/>
        <a:ext cx="2019300" cy="1346199"/>
      </dsp:txXfrm>
    </dsp:sp>
    <dsp:sp modelId="{4BBE3574-9090-EF4A-AB8C-148B988A3C2B}">
      <dsp:nvSpPr>
        <dsp:cNvPr id="0" name=""/>
        <dsp:cNvSpPr/>
      </dsp:nvSpPr>
      <dsp:spPr>
        <a:xfrm>
          <a:off x="2930163" y="3685328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Everyone is alive</a:t>
          </a:r>
        </a:p>
      </dsp:txBody>
      <dsp:txXfrm>
        <a:off x="3488836" y="3685328"/>
        <a:ext cx="1676019" cy="1117346"/>
      </dsp:txXfrm>
    </dsp:sp>
    <dsp:sp modelId="{7C5B90BF-6890-7242-BF86-4C95EEA18C5B}">
      <dsp:nvSpPr>
        <dsp:cNvPr id="0" name=""/>
        <dsp:cNvSpPr/>
      </dsp:nvSpPr>
      <dsp:spPr>
        <a:xfrm>
          <a:off x="5332456" y="3685328"/>
          <a:ext cx="2793365" cy="11173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Hareton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Catherine</a:t>
          </a:r>
        </a:p>
      </dsp:txBody>
      <dsp:txXfrm>
        <a:off x="5891129" y="3685328"/>
        <a:ext cx="1676019" cy="1117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12.064"/>
    </inkml:context>
    <inkml:brush xml:id="br0">
      <inkml:brushProperty name="width" value="0.2" units="cm"/>
      <inkml:brushProperty name="height" value="0.4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0 39,'29'-5,"-3"5,-17 1,0 3,8-4,-5 0,10 0,-11 0,7 0,-3 0,0 0,4 0,-4 0,5 0,0 4,0-3,-1 4,1-5,0 0,0 0,0 0,0 0,-1 0,1 0,0 0,0 0,0 0,14 0,-11-5,17 4,-19-3,0 4,-8 0,1 0,-3 0,2 0,1 0,1 0,5 0,0 0,-5 0,4 0,-4 0,5 0,-1 0,10 0,-12 0,6 0,-14 0,0 0,4 0,-3 0,3 0,-4 0,0 0,4 0,-3 0,4 0,-5 0,0 0,4 0,-3 0,3 0,-4 0,5 0,-4 0,9 0,-9 0,4 0,-5 0,0 0,5 0,-4 0,9 0,-9 0,8 0,-3 0,1 4,-3-3,-4 3,5 0,1-3,0 4,4-5,-9 0,9 0,-4 0,5 0,0 4,-5-3,3 4,-3-5,0 0,4 0,-9 0,4 0,-5-4,0 3,4-3,-3 4,3 0,-4-5,0 4,5-3,0 4,1 0,-1 0,-5 0,0 0,4 0,-3 0,3 0,-4 0,0 0,4 0,-3-4,3 3,-4-3,0 4,4 0,-3 0,8-4,-3 3,5-4,0 1,0-2,0 0,-1 2,-4 0,4 3,-13-3,3 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7:00.381"/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1 19,'24'-10,"-3"2,-12 8,0 0,4 0,2 0,4 0,-4 0,4 0,-9 0,9 0,-4 0,5 0,-1 0,1 0,0 0,0 4,0-2,0 2,-1-4,1 4,0-3,0 4,0-5,8 0,12 4,-7-3,5 4,-18-5,-5 0,3 4,-3-3,5 4,0-1,0-3,0 4,0-5,-1 4,-4-3,4 4,-4-5,5 0,0 0,0 0,-1 0,1 4,0-3,0 3,0-4,0 0,0 0,-1 5,1-4,0 3,9-4,-7 0,6 0,-8 0,0 0,0 0,0 0,0 0,0 0,-5 0,3 0,-3 0,5 0,0 0,0 0,0 0,-1 0,1 0,0 0,0 0,9 0,-7-4,6 3,-8-4,0 5,0 0,0 0,0 0,-1 0,-4 0,4 0,-4 0,9-4,-8 3,7-4,-8 5,5 0,-1 0,1 0,-5 0,4 0,-4 0,5 0,0 0,0 0,-1 0,1 0,0 0,0 0,0 0,0 0,-1 0,-3 0,2 0,1 0,2 0,3 0,-4 0,-5 0,-1 0,0 0,1 0,4 0,1 0,0 0,0 0,4 0,-8 0,2 0,-9 0,0 0,4 0,2 0,-1 0,0 0,0 0,-4 0,4-4,-5 3,0-3,4 4,1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7:03.212"/>
    </inkml:context>
    <inkml:brush xml:id="br0">
      <inkml:brushProperty name="width" value="0.2" units="cm"/>
      <inkml:brushProperty name="height" value="0.4" units="cm"/>
      <inkml:brushProperty name="tip" value="rectangle"/>
      <inkml:brushProperty name="rasterOp" value="maskPen"/>
    </inkml:brush>
  </inkml:definitions>
  <inkml:trace contextRef="#ctx0" brushRef="#br0">0 120,'43'-11,"-5"-2,-18 12,0-8,-1 8,1-4,0 1,5 2,-3-2,3 0,-5 2,0-2,-1 4,1-5,0 4,0-8,0 8,0-3,-1-1,1 4,0-3,0 4,0 0,0 0,0 0,-1-5,7 4,-5-3,4 4,-5-5,0 4,0-3,4 4,-8 0,6 0,-7 0,5 0,0 0,0 0,0 0,0 0,-1 0,1 0,0 0,0 0,0 0,0 0,-1 0,1 0,0 0,0 0,0 0,8 0,-5 0,0 0,-9 0,-5 0,5 0,-4 0,4 0,0 0,1 0,5 0,-5 0,12 4,-9-3,10 3,-8-4,0 5,0-4,-5 3,4-4,-4 0,4 0,1 0,0 0,0 0,0 0,0 0,0 0,-1 0,-4 0,4 0,-9 0,13 0,-7 0,3 0,0 0,-4 0,0 0,3 0,-2 0,3 0,1 0,0 0,0 0,4 0,-8 0,2 0,-4 0,1 0,4 0,1 0,0 0,0 0,0 0,0 0,-1 0,1 0,0 0,0-4,-5 3,-1-4,-5 5,0 0,4 0,-3 0,3 0,-4-4,0 3,9-3,-2 4,8 0,-4 0,0 0,0 0,-1 0,-4 0,-1 0,-5 0,0 0,4 0,-2 0,6-4,-6 3,7-4,-3 5,0 0,-1 0,-5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23.62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30,'30'-11,"-5"3,-16 8,5 0,1 0,4 0,1 0,0 0,5 0,2 0,5 0,0 0,0 0,-5 0,4 0,-10 0,13 0,14 0,-13 0,10 0,-25 0,0 0,0-4,0 3,0-4,0 5,-1 0,1 0,0 0,0 0,-5 0,-1 0,-5 0,0 0,4 0,2 0,4 0,1 0,0 0,-1 0,1 0,0 0,0 0,0 0,0 0,-1 0,1 0,0 0,-5 0,4 0,-9 0,9 0,-4 0,0 4,-1-3,0 3,1-4,0 0,3 0,-3 0,5 0,0 0,0 0,5 0,-4 0,5 0,-7 0,10 0,-7 0,7 0,-9 0,0 0,-1 0,-4 0,4 0,-4 0,5 0,0 0,0 0,-1-4,1 3,9-4,-7 5,7 0,-9 0,-1 0,1 0,0 0,0 0,0 0,0 0,-1 0,1 0,0 0,0 0,0 0,0 0,0 0,-1 0,5 0,-8 0,7 0,-8 0,5 0,0 0,0 0,-1 0,-4 0,4 0,-4 0,0 0,4 4,-4-2,9 2,-3-4,-2 0,-6 0,-8 4,-1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27.57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0 134,'43'-21,"1"1,-18 10,1-5,-2 3,-5 2,0 1,0 4,0-5,5 4,-4 2,10-1,-4 4,5-4,-6 5,0 0,-7 0,7 0,-5 0,4 0,-5 0,0 0,0 0,0 0,-1 0,1 0,6 0,-5 0,4 0,-10 0,9 0,-7 0,8 0,4 4,-7-3,12 4,-13-5,4 0,-5 0,0 0,5 0,-4 0,5 4,-6-3,-1 4,1-5,0 0,0 0,0 0,0 0,-1 0,10 0,-7 4,7-3,-14 4,3-5,-7 0,7 0,-3 0,0 0,4 0,-4 0,5 4,-5-3,-1 4,0-5,1 0,19 0,-11 0,11 0,-14 0,-5 0,4 0,-4 0,5 0,0 0,0 0,-1 0,1 0,6 0,-5 0,4 0,-5 0,9 0,-7 0,6 0,-8 0,0 4,0-3,0 4,5-5,2 0,-1 4,-1-3,-5 3,0-4,0 0,9 0,-7 0,6 0,-8 0,0 0,0 0,0 0,0 5,-1-4,-3 3,2-4,-3 0,5 0,0 0,0 0,-5 4,3-3,-3 3,5-4,0 0,-5 0,4 0,5 0,-7 0,10 0,-12 0,5 0,0 0,0 0,0 0,-5 0,4 0,-4 0,4-4,1 3,0-4,9 5,-7-4,6 3,-8-4,0 5,0 0,0 0,0 0,0-4,-1 3,1-4,0 5,0 0,0 0,0 0,-1 0,10 0,-7 0,7 0,-14-4,-1 3,0-3,-4 4,8 0,-7 0,7 0,-7 0,7 0,-3 0,5-4,9 2,-7-2,2 4,-10 0,-5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29.78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0 113,'30'-11,"1"3,-16 3,5 4,0-8,0 8,5-4,-4 1,10 3,-5-4,7 5,-1-4,0 2,0-7,0 8,0-4,-5 5,-2-5,-5 4,0-3,0 4,-1-5,1 4,0-3,0 4,0-5,0 4,-1-3,7-1,0 4,6-4,1 5,-7 0,0 0,-7 0,1 0,9 0,-7 0,7 0,-10 0,7 0,0 0,6 0,-5 0,4 0,-10 0,4 0,-5 0,0 0,0 0,0 0,0 0,-1 0,1 0,9 0,-7 0,7 0,-9 0,-1 0,1 0,0 0,0 0,0 0,0 0,-1 0,1 0,0 0,0 0,14 0,-11 0,12 0,-16 0,1 0,0 0,0 0,-5 0,-1 0,-5 0,5 0,1 0,5 0,-1 0,1 0,0 0,4 0,-3 0,3 0,-4 0,-1 0,1 0,0 0,0 0,0 0,0 0,-1 0,1 0,0 0,0 0,0 0,0 0,8 0,-10 0,9 0,-17 0,4 0,-5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34.09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30,'35'0,"0"0,-20 0,5 0,-5-4,3 3,-3-3,5 4,0 0,0 0,0-5,-1 4,1-4,0 5,0 0,0-4,0 3,5-4,-4 5,4 0,-5 0,0 0,0 0,0 0,0 0,0 0,-1 0,10 0,-7 0,7 0,-9 0,-1 0,1 0,0 0,0 0,0 0,0 0,-1 0,1 0,0 0,0 0,0 0,0 0,0 0,-1 0,10 0,-7 0,2 0,-5 0,-4 0,5 0,-1 0,1 0,5 0,2 0,5 0,-5 0,-2 5,-5-4,9 3,-7-4,6 0,-8 0,-5 0,9 0,-7 0,8 0,-5 0,0 0,0 0,-5 0,3 0,-3 0,14 5,-7-4,7 3,-9-4,-1 0,1 5,0-4,0 3,0-4,0 5,-1-4,1 3,0-4,0 4,0-2,5 2,-4-4,5 0,2 0,-6 4,7-3,-14 4,4-5,-4 0,5 0,-5 0,3 0,-7 0,2 0,1 0,-4 0,9 0,-4 0,5 0,9 0,-7 0,6 0,-8 0,0 0,0 0,0 0,-5 0,-5 4,-6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39.969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 0,'35'0,"-3"0,-12 0,-1 0,1 0,0 0,0 0,0 0,0 0,0 0,-1 0,1 0,6 0,-5 0,4 0,4 0,19 5,-13-4,12 3,-32-4,3 0,-7 0,7 0,-7 0,2 0,1 0,1 0,0 0,4 0,-4 0,5 0,0 0,-5 0,3 0,-3 0,5 0,-5 0,-1 0,0 0,1 5,5-4,0 3,0-4,-1 0,1 0,0 0,0 0,0 0,-5 0,4 0,-4 0,4 0,1 0,0 0,0 0,9 0,-7 0,6-4,-8 2,0-2,0 4,0 0,0 0,-1 0,1 0,0 0,-5 0,4 0,-9 0,4 0,0 0,0 0,1 0,3 0,-3 0,0 0,-1 0,-1 0,-2 0,3 0,-5 0,0 0,4 0,1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47.109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0 0,'30'5,"-5"-1,-16-4,5 0,1 5,5-4,-1 3,7-4,-5 5,4-4,-5 3,0-4,0 5,5-4,2 3,5 1,-6-4,5 9,-10-9,5 3,-11 1,3-4,-3 3,0-4,4 0,-9 0,4 0,-5 0,0 0,4 0,-3 0,3 0,1 0,1 0,5 0,0 0,0 0,0 0,0 0,-1 0,1 0,0 0,0 0,0 0,0 0,-1 4,1-3,0 3,0-4,0 0,0 0,0 5,-1-4,10 3,-7-4,7 0,-9 5,-1-4,1 3,-5-4,4 0,-4 0,0 0,4 0,-4 0,5 0,-1 0,7 0,-5 0,13 0,-12 0,7 0,-9 0,-1 0,1 5,0-4,0 3,0-4,0 0,-1 0,1 5,0-4,0 3,0-4,0 0,0 0,-1 0,10 0,-7 0,7 0,-9 0,-1 0,1 0,-5 0,4 0,-4 0,5 0,0 0,-5 0,7-4,-10 3,6-4,-5 5,2 0,5 0,0 0,0-4,0 2,0-2,-5 4,3-4,-3 2,0-2,4 4,-4 0,0 0,4 0,-5-4,1 3,-2-3,1-1,1 4,0-3,4-1,-9 4,4-3,0 4,-4 0,4-4,-5 2,0-2,0 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49.401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 34,'36'-5,"2"1,-6-1,8 4,20-4,4-1,6 4,6-3,-13 5,-8 0,-4 0,-17 0,-1 0,-8 0,-5 0,0 0,0 0,0 0,-1 0,1 0,0 0,5 0,8 0,1 0,4 0,8 0,-10 0,5 0,-16 0,-5 0,0 0,0 0,0 0,-1 0,1 0,6 0,-5 0,4 0,-5 0,0 0,0 0,-1 0,1 0,9 0,-7 0,7 0,-10 0,7 4,-5-2,4 2,-5-4,0 0,0 0,0 0,-1 0,1 0,-5 0,8 0,-7 0,8 0,1 0,-4 0,5 0,-6 0,-1 0,1 0,-5 0,4 0,-4 0,5 0,0 0,0 0,-1 0,10 0,-7 0,7 0,-9 0,-1 0,1 0,0 0,0 0,5 0,-4 0,5 0,-6 0,-1 0,1 0,0 0,-5 0,8 0,-12 0,12 0,-8 0,5 0,-1 0,1 0,0 0,-5 0,-1 0,-5 0,0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20T15:46:51.965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0 201,'25'-26,"-1"4,-4 12,0 0,-1 0,7-5,0 3,1-3,10 4,-14 1,13 3,-9-2,5 8,0-9,0 9,-5-4,-2 5,-5 0,0 0,-5 0,4 0,-4-4,5 3,-1-4,10 5,-7-4,7 3,-9-4,0 5,-1 0,1 0,-5 0,4 0,-4 0,5 0,0 0,-5 0,3 0,6 0,-2 5,7-4,-9 3,0-4,-1 0,1 0,0 0,-5 0,4 0,-9 0,9 0,-4 0,5 0,-1 0,1 0,6 0,-5 0,18 0,-15 0,10 0,-14 0,0 0,-1 0,1 0,0 0,0 0,0 0,0 0,-1 0,-3 0,2 0,6 0,-2 0,7 0,-9 5,-1-4,1 3,0 0,0-2,0 2,0 0,-1-2,-3 2,2-4,-3 0,5 0,0 0,9 0,-7 0,6 0,-8 0,0 0,0-5,-5 4,4-3,-9 4,4 0,-5 0,0 0,4 0,-3 0,3 0,-4 0,5 0,-4-4,4 3,-5-3,0 4,4-4,-3 3,3-4,1 5,-4-4,4 3,-5-3,0 4,4-4,1-1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jpe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CA52-C50A-3B43-B86D-6D61C76405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i="1" dirty="0">
                <a:solidFill>
                  <a:srgbClr val="C00000"/>
                </a:solidFill>
              </a:rPr>
              <a:t>WUTHERING HEIGHTS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8A01A-F084-4345-A2EC-8BAAA7259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b="1" dirty="0"/>
              <a:t>by Emily Brontë</a:t>
            </a:r>
          </a:p>
        </p:txBody>
      </p:sp>
    </p:spTree>
    <p:extLst>
      <p:ext uri="{BB962C8B-B14F-4D97-AF65-F5344CB8AC3E}">
        <p14:creationId xmlns:p14="http://schemas.microsoft.com/office/powerpoint/2010/main" val="3608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8129-9FF3-0747-B3F5-5FEDAE47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F6E9B-EB2C-A846-9C33-6704A3944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>
                <a:solidFill>
                  <a:schemeClr val="tx1"/>
                </a:solidFill>
              </a:rPr>
              <a:t>Isabella’s letter to Nelly</a:t>
            </a:r>
          </a:p>
          <a:p>
            <a:r>
              <a:rPr lang="en-TR" dirty="0">
                <a:solidFill>
                  <a:schemeClr val="tx1"/>
                </a:solidFill>
              </a:rPr>
              <a:t>Nelly visiting Wuthering Heights to see Isabella</a:t>
            </a:r>
          </a:p>
          <a:p>
            <a:r>
              <a:rPr lang="en-TR" dirty="0">
                <a:solidFill>
                  <a:schemeClr val="tx1"/>
                </a:solidFill>
              </a:rPr>
              <a:t>The last meeting of Heathcliff &amp; Cathy before her death</a:t>
            </a:r>
          </a:p>
          <a:p>
            <a:r>
              <a:rPr lang="en-TR" dirty="0">
                <a:solidFill>
                  <a:schemeClr val="tx1"/>
                </a:solidFill>
              </a:rPr>
              <a:t>Heathcliff’s reaction to her death</a:t>
            </a:r>
          </a:p>
          <a:p>
            <a:r>
              <a:rPr lang="en-TR" dirty="0">
                <a:solidFill>
                  <a:schemeClr val="tx1"/>
                </a:solidFill>
              </a:rPr>
              <a:t>The first meeting of Catherine Linton &amp; Linton Heathcliff</a:t>
            </a:r>
          </a:p>
          <a:p>
            <a:r>
              <a:rPr lang="en-TR" dirty="0">
                <a:solidFill>
                  <a:schemeClr val="tx1"/>
                </a:solidFill>
              </a:rPr>
              <a:t>The degradation of Hareton</a:t>
            </a:r>
          </a:p>
          <a:p>
            <a:r>
              <a:rPr lang="en-TR" dirty="0">
                <a:solidFill>
                  <a:schemeClr val="tx1"/>
                </a:solidFill>
              </a:rPr>
              <a:t>The difference between Catherine and Linton</a:t>
            </a:r>
          </a:p>
          <a:p>
            <a:r>
              <a:rPr lang="en-TR" dirty="0">
                <a:solidFill>
                  <a:schemeClr val="tx1"/>
                </a:solidFill>
              </a:rPr>
              <a:t>Hareton &amp; Catherine’s friendship &amp; solidarity</a:t>
            </a:r>
          </a:p>
          <a:p>
            <a:r>
              <a:rPr lang="en-TR" dirty="0">
                <a:solidFill>
                  <a:schemeClr val="tx1"/>
                </a:solidFill>
              </a:rPr>
              <a:t>Heathcliff’s  speech of giving up</a:t>
            </a:r>
          </a:p>
        </p:txBody>
      </p:sp>
    </p:spTree>
    <p:extLst>
      <p:ext uri="{BB962C8B-B14F-4D97-AF65-F5344CB8AC3E}">
        <p14:creationId xmlns:p14="http://schemas.microsoft.com/office/powerpoint/2010/main" val="286547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1301-D1AE-CA47-9356-51E2687D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Timetable &amp; Narrators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5BA598-070A-8C48-9D76-442024A8E2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39886"/>
              </p:ext>
            </p:extLst>
          </p:nvPr>
        </p:nvGraphicFramePr>
        <p:xfrm>
          <a:off x="1210235" y="1519518"/>
          <a:ext cx="10294377" cy="439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0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E22E8-05AB-E941-89FD-6FA5EE42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Narrators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F9748D-AEFC-4146-86F0-73F484EAC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427779"/>
              </p:ext>
            </p:extLst>
          </p:nvPr>
        </p:nvGraphicFramePr>
        <p:xfrm>
          <a:off x="551329" y="1196788"/>
          <a:ext cx="11241741" cy="566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56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DE97-A1D0-6647-AE39-DEADC612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Characters at the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656F5-03E8-504D-9FC0-8211A16E8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Heathcliff =&gt;  a 19th century landowner</a:t>
            </a:r>
          </a:p>
          <a:p>
            <a:pPr marL="0" indent="0">
              <a:buNone/>
            </a:pPr>
            <a:endParaRPr lang="en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Mr Lockwood =&gt; a gentleman</a:t>
            </a:r>
          </a:p>
          <a:p>
            <a:pPr marL="0" indent="0">
              <a:buNone/>
            </a:pPr>
            <a:endParaRPr lang="en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Nelly Dean =&gt; the servant</a:t>
            </a:r>
          </a:p>
          <a:p>
            <a:pPr marL="0" indent="0">
              <a:buNone/>
            </a:pPr>
            <a:endParaRPr lang="en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Catherine Linton</a:t>
            </a:r>
          </a:p>
          <a:p>
            <a:pPr marL="0" indent="0">
              <a:buNone/>
            </a:pPr>
            <a:endParaRPr lang="en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TR" dirty="0">
                <a:solidFill>
                  <a:schemeClr val="tx1"/>
                </a:solidFill>
              </a:rPr>
              <a:t>Hareton Earnshaw</a:t>
            </a:r>
          </a:p>
        </p:txBody>
      </p:sp>
    </p:spTree>
    <p:extLst>
      <p:ext uri="{BB962C8B-B14F-4D97-AF65-F5344CB8AC3E}">
        <p14:creationId xmlns:p14="http://schemas.microsoft.com/office/powerpoint/2010/main" val="387925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EE46660-952C-864E-AABF-A64CDC453C5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012" y="480060"/>
            <a:ext cx="10965641" cy="5732607"/>
          </a:xfrm>
          <a:prstGeom prst="rect">
            <a:avLst/>
          </a:prstGeom>
          <a:solidFill>
            <a:srgbClr val="FFFF00"/>
          </a:solidFill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F267DFC1-CA7B-D646-844B-E49DD1317127}"/>
                  </a:ext>
                </a:extLst>
              </p14:cNvPr>
              <p14:cNvContentPartPr/>
              <p14:nvPr/>
            </p14:nvContentPartPr>
            <p14:xfrm>
              <a:off x="753480" y="3327565"/>
              <a:ext cx="721800" cy="2448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F267DFC1-CA7B-D646-844B-E49DD13171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7480" y="3255925"/>
                <a:ext cx="79344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DB645D79-7226-C549-A5FD-23D4808D08C5}"/>
                  </a:ext>
                </a:extLst>
              </p14:cNvPr>
              <p14:cNvContentPartPr/>
              <p14:nvPr/>
            </p14:nvContentPartPr>
            <p14:xfrm>
              <a:off x="3827160" y="2241445"/>
              <a:ext cx="861480" cy="108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DB645D79-7226-C549-A5FD-23D4808D08C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91160" y="2169445"/>
                <a:ext cx="93312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D1A5BA8E-7968-4C44-8611-0375190D126D}"/>
                  </a:ext>
                </a:extLst>
              </p14:cNvPr>
              <p14:cNvContentPartPr/>
              <p14:nvPr/>
            </p14:nvContentPartPr>
            <p14:xfrm>
              <a:off x="2250720" y="3342685"/>
              <a:ext cx="1278360" cy="482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D1A5BA8E-7968-4C44-8611-0375190D126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14720" y="3271045"/>
                <a:ext cx="135000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F87766BF-A42F-6C47-8123-2FFC87A1F01D}"/>
                  </a:ext>
                </a:extLst>
              </p14:cNvPr>
              <p14:cNvContentPartPr/>
              <p14:nvPr/>
            </p14:nvContentPartPr>
            <p14:xfrm>
              <a:off x="4405320" y="3598285"/>
              <a:ext cx="851400" cy="4068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F87766BF-A42F-6C47-8123-2FFC87A1F01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69320" y="3526645"/>
                <a:ext cx="9230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7B560575-1FE7-8242-AF41-6FDE45A91730}"/>
                  </a:ext>
                </a:extLst>
              </p14:cNvPr>
              <p14:cNvContentPartPr/>
              <p14:nvPr/>
            </p14:nvContentPartPr>
            <p14:xfrm>
              <a:off x="1691280" y="5462365"/>
              <a:ext cx="868680" cy="2520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7B560575-1FE7-8242-AF41-6FDE45A9173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55640" y="5390365"/>
                <a:ext cx="94032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4F53DC77-399D-D249-8DED-8CA389EBC818}"/>
                  </a:ext>
                </a:extLst>
              </p14:cNvPr>
              <p14:cNvContentPartPr/>
              <p14:nvPr/>
            </p14:nvContentPartPr>
            <p14:xfrm>
              <a:off x="7682760" y="2224165"/>
              <a:ext cx="575280" cy="75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4F53DC77-399D-D249-8DED-8CA389EBC81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647120" y="2152165"/>
                <a:ext cx="64692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CAAA95DE-AAF9-E644-A26A-D53125277467}"/>
                  </a:ext>
                </a:extLst>
              </p14:cNvPr>
              <p14:cNvContentPartPr/>
              <p14:nvPr/>
            </p14:nvContentPartPr>
            <p14:xfrm>
              <a:off x="6406560" y="3382645"/>
              <a:ext cx="889560" cy="4320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CAAA95DE-AAF9-E644-A26A-D5312527746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370560" y="3310645"/>
                <a:ext cx="96120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F0522817-C079-F84E-8108-CB3CAAA1AD91}"/>
                  </a:ext>
                </a:extLst>
              </p14:cNvPr>
              <p14:cNvContentPartPr/>
              <p14:nvPr/>
            </p14:nvContentPartPr>
            <p14:xfrm>
              <a:off x="8201880" y="3398125"/>
              <a:ext cx="923040" cy="1260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F0522817-C079-F84E-8108-CB3CAAA1AD9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166240" y="3326485"/>
                <a:ext cx="99468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F078841F-8DCA-CC4B-9224-43D404839B1E}"/>
                  </a:ext>
                </a:extLst>
              </p14:cNvPr>
              <p14:cNvContentPartPr/>
              <p14:nvPr/>
            </p14:nvContentPartPr>
            <p14:xfrm>
              <a:off x="5753160" y="5442565"/>
              <a:ext cx="825120" cy="7272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F078841F-8DCA-CC4B-9224-43D404839B1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717160" y="5370565"/>
                <a:ext cx="89676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AFBEBF22-C2E3-1A4B-8194-7A21DC79ED89}"/>
                  </a:ext>
                </a:extLst>
              </p14:cNvPr>
              <p14:cNvContentPartPr/>
              <p14:nvPr/>
            </p14:nvContentPartPr>
            <p14:xfrm>
              <a:off x="9876960" y="3415405"/>
              <a:ext cx="924120" cy="2880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AFBEBF22-C2E3-1A4B-8194-7A21DC79ED8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841320" y="3343765"/>
                <a:ext cx="99576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21A21730-2DA5-4647-8FB1-CE87ED2B0BC4}"/>
                  </a:ext>
                </a:extLst>
              </p14:cNvPr>
              <p14:cNvContentPartPr/>
              <p14:nvPr/>
            </p14:nvContentPartPr>
            <p14:xfrm>
              <a:off x="9097920" y="5494405"/>
              <a:ext cx="933480" cy="435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21A21730-2DA5-4647-8FB1-CE87ED2B0BC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061920" y="5422405"/>
                <a:ext cx="1005120" cy="187200"/>
              </a:xfrm>
              <a:prstGeom prst="rect">
                <a:avLst/>
              </a:prstGeom>
            </p:spPr>
          </p:pic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7A57DF95-F4CE-3F43-BE7C-22578FD98E86}"/>
              </a:ext>
            </a:extLst>
          </p:cNvPr>
          <p:cNvSpPr txBox="1"/>
          <p:nvPr/>
        </p:nvSpPr>
        <p:spPr>
          <a:xfrm>
            <a:off x="2889900" y="1264687"/>
            <a:ext cx="221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b="1" dirty="0">
                <a:highlight>
                  <a:srgbClr val="FFFF00"/>
                </a:highlight>
              </a:rPr>
              <a:t>Wuthering Heights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13D8279-D195-5B4C-A672-CCEE243FE345}"/>
              </a:ext>
            </a:extLst>
          </p:cNvPr>
          <p:cNvSpPr txBox="1"/>
          <p:nvPr/>
        </p:nvSpPr>
        <p:spPr>
          <a:xfrm>
            <a:off x="7096546" y="1276719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b="1" dirty="0">
                <a:highlight>
                  <a:srgbClr val="00FF00"/>
                </a:highlight>
              </a:rPr>
              <a:t>Thrushcross Grange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38A244E-1327-8D42-B1A6-9539685F64F3}"/>
              </a:ext>
            </a:extLst>
          </p:cNvPr>
          <p:cNvSpPr txBox="1"/>
          <p:nvPr/>
        </p:nvSpPr>
        <p:spPr>
          <a:xfrm>
            <a:off x="4321849" y="40318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b="1" dirty="0"/>
              <a:t>(CATHY)</a:t>
            </a:r>
          </a:p>
        </p:txBody>
      </p:sp>
    </p:spTree>
    <p:extLst>
      <p:ext uri="{BB962C8B-B14F-4D97-AF65-F5344CB8AC3E}">
        <p14:creationId xmlns:p14="http://schemas.microsoft.com/office/powerpoint/2010/main" val="81927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613BA4E-484E-3A42-8989-4243AE31D7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53873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82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35026-0ED0-1F46-A189-2EC2C8D50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Novel is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0B0EE-D39B-9044-82A2-BAED4A0BD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800" b="1" dirty="0">
                <a:solidFill>
                  <a:schemeClr val="tx1"/>
                </a:solidFill>
              </a:rPr>
              <a:t>the contrast between the two houses</a:t>
            </a:r>
          </a:p>
          <a:p>
            <a:r>
              <a:rPr lang="en-TR" sz="2800" b="1" dirty="0">
                <a:solidFill>
                  <a:schemeClr val="tx1"/>
                </a:solidFill>
              </a:rPr>
              <a:t>the love story between Heathcliff and Cathy</a:t>
            </a:r>
          </a:p>
          <a:p>
            <a:r>
              <a:rPr lang="en-TR" sz="2800" b="1" dirty="0">
                <a:solidFill>
                  <a:schemeClr val="tx1"/>
                </a:solidFill>
              </a:rPr>
              <a:t>Heathcliff’s desire for revenge</a:t>
            </a:r>
          </a:p>
          <a:p>
            <a:r>
              <a:rPr lang="en-TR" sz="2800" b="1" dirty="0">
                <a:solidFill>
                  <a:schemeClr val="tx1"/>
                </a:solidFill>
              </a:rPr>
              <a:t>the contrast between the ordinary and the extraordinary</a:t>
            </a:r>
          </a:p>
        </p:txBody>
      </p:sp>
    </p:spTree>
    <p:extLst>
      <p:ext uri="{BB962C8B-B14F-4D97-AF65-F5344CB8AC3E}">
        <p14:creationId xmlns:p14="http://schemas.microsoft.com/office/powerpoint/2010/main" val="2039504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3DF3F-4677-6B4E-9B10-4938A0F6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Social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4EA7A-4DA3-8D44-B8F6-3F2E945C5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sz="2800" dirty="0">
                <a:solidFill>
                  <a:schemeClr val="tx1"/>
                </a:solidFill>
              </a:rPr>
              <a:t>the rising bourgeoisie</a:t>
            </a:r>
          </a:p>
          <a:p>
            <a:r>
              <a:rPr lang="en-TR" sz="2800" dirty="0">
                <a:solidFill>
                  <a:schemeClr val="tx1"/>
                </a:solidFill>
              </a:rPr>
              <a:t>laws</a:t>
            </a:r>
          </a:p>
          <a:p>
            <a:r>
              <a:rPr lang="en-TR" sz="2800" dirty="0">
                <a:solidFill>
                  <a:schemeClr val="tx1"/>
                </a:solidFill>
              </a:rPr>
              <a:t>marriage</a:t>
            </a:r>
          </a:p>
          <a:p>
            <a:r>
              <a:rPr lang="en-TR" sz="2800" dirty="0">
                <a:solidFill>
                  <a:schemeClr val="tx1"/>
                </a:solidFill>
              </a:rPr>
              <a:t>family relationships</a:t>
            </a:r>
          </a:p>
          <a:p>
            <a:r>
              <a:rPr lang="en-TR" sz="2800" dirty="0">
                <a:solidFill>
                  <a:schemeClr val="tx1"/>
                </a:solidFill>
              </a:rPr>
              <a:t>parenthood</a:t>
            </a:r>
          </a:p>
          <a:p>
            <a:r>
              <a:rPr lang="en-TR" sz="2800" dirty="0">
                <a:solidFill>
                  <a:schemeClr val="tx1"/>
                </a:solidFill>
              </a:rPr>
              <a:t>the nature of love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endParaRPr lang="en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4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E9511-B53B-8741-8E72-C2752EF8B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Important Scenes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D788A-03C1-F645-A288-8A7E032C2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dirty="0">
                <a:solidFill>
                  <a:schemeClr val="tx1"/>
                </a:solidFill>
              </a:rPr>
              <a:t>Mr Lockwood’s stay at Wuthering Heights</a:t>
            </a:r>
          </a:p>
          <a:p>
            <a:r>
              <a:rPr lang="en-TR" dirty="0">
                <a:solidFill>
                  <a:schemeClr val="tx1"/>
                </a:solidFill>
              </a:rPr>
              <a:t>Heathcliff’s arrival at Wuthering Heights as a small child</a:t>
            </a:r>
          </a:p>
          <a:p>
            <a:r>
              <a:rPr lang="en-TR" dirty="0">
                <a:solidFill>
                  <a:schemeClr val="tx1"/>
                </a:solidFill>
              </a:rPr>
              <a:t>Hindley’s return to Wuthering Heights for Mr Earnshaw’s funeral</a:t>
            </a:r>
          </a:p>
          <a:p>
            <a:r>
              <a:rPr lang="en-TR" dirty="0">
                <a:solidFill>
                  <a:schemeClr val="tx1"/>
                </a:solidFill>
              </a:rPr>
              <a:t>Cathy’s return from Thrushcross Grange after five weeks</a:t>
            </a:r>
          </a:p>
          <a:p>
            <a:r>
              <a:rPr lang="en-TR" dirty="0">
                <a:solidFill>
                  <a:schemeClr val="tx1"/>
                </a:solidFill>
              </a:rPr>
              <a:t>Heathcliff saving Hareton’s life</a:t>
            </a:r>
          </a:p>
          <a:p>
            <a:r>
              <a:rPr lang="en-TR" dirty="0">
                <a:solidFill>
                  <a:schemeClr val="tx1"/>
                </a:solidFill>
              </a:rPr>
              <a:t>The conversation between Cathy &amp; Nelly after Edgar’s proposal</a:t>
            </a:r>
          </a:p>
          <a:p>
            <a:r>
              <a:rPr lang="en-TR" dirty="0">
                <a:solidFill>
                  <a:schemeClr val="tx1"/>
                </a:solidFill>
              </a:rPr>
              <a:t>Heathcliff’s arrival after 3 years of absence</a:t>
            </a:r>
          </a:p>
          <a:p>
            <a:r>
              <a:rPr lang="en-TR" dirty="0">
                <a:solidFill>
                  <a:schemeClr val="tx1"/>
                </a:solidFill>
              </a:rPr>
              <a:t>Cathy warning Isabella against Heathcliff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6064618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272</Words>
  <Application>Microsoft Macintosh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WUTHERING HEIGHTS</vt:lpstr>
      <vt:lpstr>Timetable &amp; Narrators</vt:lpstr>
      <vt:lpstr>Narrators</vt:lpstr>
      <vt:lpstr>The Characters at the Beginning</vt:lpstr>
      <vt:lpstr>PowerPoint Presentation</vt:lpstr>
      <vt:lpstr>PowerPoint Presentation</vt:lpstr>
      <vt:lpstr>The Novel is about</vt:lpstr>
      <vt:lpstr>Social Issues</vt:lpstr>
      <vt:lpstr>Important Scenes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WUTHERING HEIGHTS</dc:title>
  <dc:creator>Seda.Peksen</dc:creator>
  <cp:lastModifiedBy>Seda.Peksen</cp:lastModifiedBy>
  <cp:revision>42</cp:revision>
  <dcterms:created xsi:type="dcterms:W3CDTF">2020-09-20T15:19:32Z</dcterms:created>
  <dcterms:modified xsi:type="dcterms:W3CDTF">2022-04-20T18:24:12Z</dcterms:modified>
</cp:coreProperties>
</file>