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CC7E-B5C8-BF40-BF31-A94AC3710963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54457-BF28-7645-8F4C-0C90E44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848-BB0E-0B4D-B2A3-13DAAE53A8CE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C782-655B-3D43-977F-E6951031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Ayder</a:t>
            </a:r>
            <a:r>
              <a:rPr lang="en-US" dirty="0" smtClean="0"/>
              <a:t> </a:t>
            </a:r>
            <a:r>
              <a:rPr lang="en-US" err="1" smtClean="0"/>
              <a:t>Tur</a:t>
            </a:r>
            <a:r>
              <a:rPr lang="en-US" smtClean="0"/>
              <a:t>-3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5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8862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AKÇAABAT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-TRABZON-ANKARA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Öğle yemeği </a:t>
            </a:r>
            <a:r>
              <a:rPr lang="tr-TR" sz="2000" dirty="0" err="1"/>
              <a:t>Akçabat’ta</a:t>
            </a:r>
            <a:r>
              <a:rPr lang="tr-TR" sz="2000" dirty="0"/>
              <a:t> (</a:t>
            </a:r>
            <a:r>
              <a:rPr lang="tr-TR" sz="2000" dirty="0" err="1"/>
              <a:t>Akçabat</a:t>
            </a:r>
            <a:r>
              <a:rPr lang="tr-TR" sz="2000" dirty="0"/>
              <a:t> köftesi)</a:t>
            </a:r>
            <a:r>
              <a:rPr lang="tr-TR" sz="2000" dirty="0" smtClean="0"/>
              <a:t>. 12.00-13.00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akçaabat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>
          <a:xfrm>
            <a:off x="0" y="1295400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kçaabat.jpg"/>
          <p:cNvPicPr>
            <a:picLocks noChangeAspect="1"/>
          </p:cNvPicPr>
          <p:nvPr/>
        </p:nvPicPr>
        <p:blipFill rotWithShape="1">
          <a:blip r:embed="rId4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3293"/>
          <a:stretch/>
        </p:blipFill>
        <p:spPr>
          <a:xfrm>
            <a:off x="6229134" y="3886200"/>
            <a:ext cx="2442905" cy="195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8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5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8862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AKÇAABAT-TRABZON-</a:t>
            </a: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ANKARA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Ankara’ya hareket. Gerekli molalar verilerek Ankara’ya varış</a:t>
            </a:r>
            <a:r>
              <a:rPr lang="tr-TR" sz="2000" dirty="0" smtClean="0"/>
              <a:t>. 13.00-23.30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Ekran Resmi 2014-04-12 00.3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VADİSİ - ZİLKALE - PALOVİT ŞELALESİ - TARDERESİ KANYONU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Konaklama ve akşam yemeği </a:t>
            </a:r>
            <a:r>
              <a:rPr lang="tr-TR" sz="2000" dirty="0" err="1"/>
              <a:t>Ayder</a:t>
            </a:r>
            <a:r>
              <a:rPr lang="tr-TR" sz="2000" dirty="0"/>
              <a:t> Haşimoğlu </a:t>
            </a:r>
            <a:r>
              <a:rPr lang="tr-TR" sz="2000" dirty="0" smtClean="0"/>
              <a:t>Otel’de. 18.00</a:t>
            </a:r>
            <a:endParaRPr lang="en-US" sz="2000" dirty="0"/>
          </a:p>
        </p:txBody>
      </p:sp>
      <p:pic>
        <p:nvPicPr>
          <p:cNvPr id="2" name="Picture 1" descr="ayder haşimoğl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10172"/>
          <a:stretch/>
        </p:blipFill>
        <p:spPr>
          <a:xfrm>
            <a:off x="0" y="1371600"/>
            <a:ext cx="9144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1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750846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UZUNGÖL</a:t>
            </a:r>
            <a:r>
              <a:rPr lang="tr-TR" sz="2400" dirty="0" smtClean="0"/>
              <a:t> - DEMİRKAPI YAYLASI - AYGIR GÖLÜ - BALIKLI </a:t>
            </a:r>
            <a:r>
              <a:rPr lang="tr-TR" sz="2400" dirty="0"/>
              <a:t>GÖL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Sabah kahvaltısından sonra </a:t>
            </a:r>
            <a:r>
              <a:rPr lang="tr-TR" sz="2000" dirty="0" err="1"/>
              <a:t>Uzungöl’e</a:t>
            </a:r>
            <a:r>
              <a:rPr lang="tr-TR" sz="2000" dirty="0"/>
              <a:t> hareket. Yol üzerinde </a:t>
            </a:r>
            <a:r>
              <a:rPr lang="tr-TR" sz="2000" dirty="0" smtClean="0"/>
              <a:t>asıl </a:t>
            </a:r>
            <a:r>
              <a:rPr lang="tr-TR" sz="2000" dirty="0"/>
              <a:t>adı </a:t>
            </a:r>
            <a:r>
              <a:rPr lang="tr-TR" sz="2000" dirty="0" err="1"/>
              <a:t>Feretiko</a:t>
            </a:r>
            <a:r>
              <a:rPr lang="tr-TR" sz="2000" dirty="0"/>
              <a:t> olan bölge iklimine uygun bir kumaş türü olan Rize </a:t>
            </a:r>
            <a:r>
              <a:rPr lang="tr-TR" sz="2000" dirty="0" err="1"/>
              <a:t>Bezi’nin</a:t>
            </a:r>
            <a:r>
              <a:rPr lang="tr-TR" sz="2000" dirty="0"/>
              <a:t> üretildiği bir fabrikada alışveriş imkânı</a:t>
            </a:r>
            <a:r>
              <a:rPr lang="tr-TR" sz="2000" dirty="0" smtClean="0"/>
              <a:t>. 09.00-10.30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feretik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648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eretiko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/>
          <a:stretch/>
        </p:blipFill>
        <p:spPr>
          <a:xfrm>
            <a:off x="4693654" y="1905000"/>
            <a:ext cx="445034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1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750846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UZUNGÖL</a:t>
            </a:r>
            <a:r>
              <a:rPr lang="tr-TR" sz="2400" dirty="0" smtClean="0"/>
              <a:t> - DEMİRKAPI YAYLASI - AYGIR GÖLÜ - BALIKLI </a:t>
            </a:r>
            <a:r>
              <a:rPr lang="tr-TR" sz="2400" dirty="0"/>
              <a:t>GÖL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Bölgedeki diğer köprülerden farklı bir mimariye sahip olan Kiremitli Köprü’nün görülmesi</a:t>
            </a:r>
            <a:r>
              <a:rPr lang="tr-TR" sz="2000" dirty="0" smtClean="0"/>
              <a:t>. 10.30-12.00 </a:t>
            </a:r>
            <a:endParaRPr lang="en-US" sz="2000" dirty="0"/>
          </a:p>
        </p:txBody>
      </p:sp>
      <p:pic>
        <p:nvPicPr>
          <p:cNvPr id="2" name="Picture 1" descr="kiremitl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5" b="14775"/>
          <a:stretch/>
        </p:blipFill>
        <p:spPr>
          <a:xfrm>
            <a:off x="0" y="1546242"/>
            <a:ext cx="9144000" cy="462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750846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UZUNGÖL - DEMİRKAPI YAYLASI </a:t>
            </a:r>
            <a:r>
              <a:rPr lang="tr-TR" sz="2400" dirty="0" smtClean="0"/>
              <a:t>- AYGIR GÖLÜ - BALIKLI </a:t>
            </a:r>
            <a:r>
              <a:rPr lang="tr-TR" sz="2400" dirty="0"/>
              <a:t>GÖL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/>
              <a:t>Uzungöl’e</a:t>
            </a:r>
            <a:r>
              <a:rPr lang="tr-TR" sz="2000" dirty="0"/>
              <a:t> varış. Öğle yemeği molası. Yemek sonrası minibüslerle Demirkapı yaylasına hareket</a:t>
            </a:r>
            <a:r>
              <a:rPr lang="tr-TR" sz="2000" dirty="0" smtClean="0"/>
              <a:t>. 12.00-14.00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demirkapı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2" b="17665"/>
          <a:stretch/>
        </p:blipFill>
        <p:spPr>
          <a:xfrm>
            <a:off x="0" y="1526301"/>
            <a:ext cx="9144000" cy="456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2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750846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UZUNGÖL</a:t>
            </a:r>
            <a:r>
              <a:rPr lang="tr-TR" sz="2400" dirty="0" smtClean="0"/>
              <a:t> - DEMİRKAPI YAYLASI - </a:t>
            </a:r>
            <a:r>
              <a:rPr lang="tr-TR" sz="2400" dirty="0" smtClean="0">
                <a:solidFill>
                  <a:srgbClr val="FF0000"/>
                </a:solidFill>
              </a:rPr>
              <a:t>AYGIR GÖLÜ - BALIKLI </a:t>
            </a:r>
            <a:r>
              <a:rPr lang="tr-TR" sz="2400" dirty="0">
                <a:solidFill>
                  <a:srgbClr val="FF0000"/>
                </a:solidFill>
              </a:rPr>
              <a:t>GÖL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Aygır gölü ve Balıklı gölün görülmesi ve çevre yürüyüşleri sonrası İsviçre Alplerini aratmayan güzellikteki </a:t>
            </a:r>
            <a:r>
              <a:rPr lang="tr-TR" sz="2000" dirty="0" err="1"/>
              <a:t>Uzungöl’de</a:t>
            </a:r>
            <a:r>
              <a:rPr lang="tr-TR" sz="2000" dirty="0"/>
              <a:t> serbest zaman</a:t>
            </a:r>
            <a:r>
              <a:rPr lang="tr-TR" sz="2000" dirty="0" smtClean="0"/>
              <a:t>. 15.00-17.30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aygır gölü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13890"/>
          <a:stretch/>
        </p:blipFill>
        <p:spPr>
          <a:xfrm>
            <a:off x="0" y="1676400"/>
            <a:ext cx="473507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uzungö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14358" r="10624" b="23588"/>
          <a:stretch/>
        </p:blipFill>
        <p:spPr>
          <a:xfrm>
            <a:off x="4724400" y="16764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7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750846"/>
          </a:xfrm>
        </p:spPr>
        <p:txBody>
          <a:bodyPr>
            <a:noAutofit/>
          </a:bodyPr>
          <a:lstStyle/>
          <a:p>
            <a:r>
              <a:rPr lang="tr-TR" sz="2400" dirty="0" smtClean="0"/>
              <a:t>UZUNGÖL - DEMİRKAPI YAYLASI - AYGIR GÖLÜ - BALIKLI </a:t>
            </a:r>
            <a:r>
              <a:rPr lang="tr-TR" sz="2400" dirty="0"/>
              <a:t>GÖL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Konaklama ve akşam yemeği İnan Kardeşler Otel’de</a:t>
            </a:r>
            <a:r>
              <a:rPr lang="tr-TR" sz="2000" dirty="0" smtClean="0"/>
              <a:t>. 18.00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kardeş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04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4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5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8862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AKÇAABAT-</a:t>
            </a: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TRABZON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-ANKARA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Kahvaltı sonrası Trabzon’a hareket. Yolumuz üzerinde bulunan çay fabrikasında çay işlenişinin görülmesi, çayın tanıtımı ve çay ikramı</a:t>
            </a:r>
            <a:r>
              <a:rPr lang="tr-TR" sz="2000" dirty="0" smtClean="0"/>
              <a:t>. 09.00-10.30 </a:t>
            </a:r>
            <a:endParaRPr lang="en-US" sz="2000" dirty="0"/>
          </a:p>
        </p:txBody>
      </p:sp>
      <p:pic>
        <p:nvPicPr>
          <p:cNvPr id="2" name="Picture 1" descr="çay fa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1540" r="27986" b="12230"/>
          <a:stretch/>
        </p:blipFill>
        <p:spPr>
          <a:xfrm>
            <a:off x="0" y="1524000"/>
            <a:ext cx="6248400" cy="454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̧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820">
            <a:off x="5016144" y="2471750"/>
            <a:ext cx="37592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5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5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8862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AKÇAABAT-</a:t>
            </a: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TRABZON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-ANKARA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Bugün dünyada sadece Trabzon’da yapılabilen </a:t>
            </a:r>
            <a:r>
              <a:rPr lang="tr-TR" sz="2000" dirty="0" err="1"/>
              <a:t>Kazaziye</a:t>
            </a:r>
            <a:r>
              <a:rPr lang="tr-TR" sz="2000" dirty="0"/>
              <a:t> ve Hasır işçiliğinin tanıtılıp satışının yapıldığı bir gümüş mağazasında alışveriş imkânı</a:t>
            </a:r>
            <a:r>
              <a:rPr lang="tr-TR" sz="2000" dirty="0" smtClean="0"/>
              <a:t>. 10.30-11.30 </a:t>
            </a:r>
            <a:endParaRPr lang="en-US" sz="2000" dirty="0"/>
          </a:p>
        </p:txBody>
      </p:sp>
      <p:pic>
        <p:nvPicPr>
          <p:cNvPr id="2" name="Picture 1" descr="kazaziy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" t="13085" r="4745" b="13236"/>
          <a:stretch/>
        </p:blipFill>
        <p:spPr>
          <a:xfrm>
            <a:off x="0" y="1524001"/>
            <a:ext cx="292914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kazaziye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25567" r="8772" b="17664"/>
          <a:stretch/>
        </p:blipFill>
        <p:spPr>
          <a:xfrm>
            <a:off x="3124200" y="1524000"/>
            <a:ext cx="2895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sı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16" y="1981200"/>
            <a:ext cx="291548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ümüş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9"/>
          <a:stretch/>
        </p:blipFill>
        <p:spPr>
          <a:xfrm>
            <a:off x="4702" y="3886200"/>
            <a:ext cx="6015098" cy="223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Macintosh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Ayder Tur-3</vt:lpstr>
      <vt:lpstr>FIRTINA VADİSİ - ZİLKALE - PALOVİT ŞELALESİ - TARDERESİ KANYONU - AYDER </vt:lpstr>
      <vt:lpstr>UZUNGÖL - DEMİRKAPI YAYLASI - AYGIR GÖLÜ - BALIKLI GÖL</vt:lpstr>
      <vt:lpstr>UZUNGÖL - DEMİRKAPI YAYLASI - AYGIR GÖLÜ - BALIKLI GÖL</vt:lpstr>
      <vt:lpstr>UZUNGÖL - DEMİRKAPI YAYLASI - AYGIR GÖLÜ - BALIKLI GÖL</vt:lpstr>
      <vt:lpstr>UZUNGÖL - DEMİRKAPI YAYLASI - AYGIR GÖLÜ - BALIKLI GÖL</vt:lpstr>
      <vt:lpstr>UZUNGÖL - DEMİRKAPI YAYLASI - AYGIR GÖLÜ - BALIKLI GÖL</vt:lpstr>
      <vt:lpstr>AKÇAABAT-TRABZON-ANKARA </vt:lpstr>
      <vt:lpstr>AKÇAABAT-TRABZON-ANKARA </vt:lpstr>
      <vt:lpstr>AKÇAABAT-TRABZON-ANKARA </vt:lpstr>
      <vt:lpstr>AKÇAABAT-TRABZON-ANKARA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Ayder Tur-3</dc:title>
  <dc:creator>azade</dc:creator>
  <cp:lastModifiedBy>azade</cp:lastModifiedBy>
  <cp:revision>1</cp:revision>
  <dcterms:created xsi:type="dcterms:W3CDTF">2017-11-07T00:28:21Z</dcterms:created>
  <dcterms:modified xsi:type="dcterms:W3CDTF">2017-11-07T00:29:11Z</dcterms:modified>
</cp:coreProperties>
</file>