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Kıyı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süreçleri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aşındırma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biriktirme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4.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55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96448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Aşındırma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süreçleri</a:t>
            </a:r>
            <a:r>
              <a:rPr lang="en-US" sz="2400" dirty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Karalar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üzerinde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olduğu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ortamlarında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tr-TR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aynı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ayrışma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süreçleri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olmaktadır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bununla</a:t>
            </a:r>
            <a:r>
              <a:rPr lang="tr-TR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birlikte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suyunun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etkisi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nedeniyle</a:t>
            </a:r>
            <a:r>
              <a:rPr lang="tr-TR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kayaların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sedimanların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sürekli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ıslanması</a:t>
            </a:r>
            <a:r>
              <a:rPr lang="tr-TR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kuruması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gerilemesinde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etkileri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büyük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diğer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faktörlerdir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suyunun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doğrudan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kimyasal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etkisi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kireçtaşından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oluşan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kıyılarda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olur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tr-TR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kıyıların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karbonatlı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kayaçlarında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çözünme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görülür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fakat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kalsiyum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tr-TR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bakımından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aşırı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doygun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olduğu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için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çözünme</a:t>
            </a:r>
            <a:r>
              <a:rPr lang="tr-TR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muhtemelen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üzerinde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birikintileri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(kaya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havuzları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kayaçlarda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gelişir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kaya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havuzlarında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</a:t>
            </a:r>
            <a:r>
              <a:rPr lang="tr-TR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suyunun</a:t>
            </a:r>
            <a:r>
              <a:rPr lang="en-US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asitlik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derecesi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değişkenlik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gösterebilir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ayrıştırması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kıyının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ayrışmasında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önemli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süreçtir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süreç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çok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kıyıdaki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kayaların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suyunu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dalganın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püskürttüğü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emebildiği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kesimlerde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etkilidir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2555776" y="5657671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b="1" dirty="0" smtClean="0">
                <a:latin typeface="Arial"/>
                <a:ea typeface="Calibri"/>
                <a:cs typeface="Times New Roman"/>
              </a:rPr>
              <a:t>Doğan, U.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translate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Editor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: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Huggett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Geomorphology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.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Routhledge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,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Third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Edition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, 2011.)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079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920879" cy="594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686800" cy="5256584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Gelgitlere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bağlı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yükselip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alçaldıkça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gelgit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sırasında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dalgaların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onların</a:t>
            </a:r>
            <a:r>
              <a:rPr lang="tr-TR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oluşturduğu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sıçramalarının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ulaşabildiği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alçak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seviyeler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arasında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kalan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kuşak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ıslanır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kurur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ayrıştırma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etkisi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ıslanma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kuruma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döngüleri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ilişkilidir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Biyolojik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erozyon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biyoerozyon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kayaçlar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üzerindeki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organizmaların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doğrudan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etkisi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gelişir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ayrışma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olasılıkla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dalga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enerjisinin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zayıf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olduğu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çeşitli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denizel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organizmanın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aldığı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tropikal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bölgelerin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kuşağında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önemlidir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Organizmaların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erozyon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sürecindeki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rolü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kimyasal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mekanik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bunların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bileşkesi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hâlindedir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Alglerin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mantarların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likenlerin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uzuvları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olmayan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hayvanların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etkisi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asit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salgılamaları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suretiyle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yani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kimyasal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yolla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gerçekleşir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Algler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özellikle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siyanobakteriler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kayalık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kıyılarda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olasılıkla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önemli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biyoerozyonal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etkiyi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yapan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canlılardır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Birçok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diğer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hayvanlar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dişleri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diğer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kısımları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kayaları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aşındırmadan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sıvı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salgılayarak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kayanın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zayıflaştırılmasını</a:t>
            </a:r>
            <a:r>
              <a:rPr lang="en-US" sz="3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sağlar</a:t>
            </a:r>
            <a:r>
              <a:rPr lang="en-US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1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4" name="3 Dikdörtgen"/>
          <p:cNvSpPr/>
          <p:nvPr/>
        </p:nvSpPr>
        <p:spPr>
          <a:xfrm>
            <a:off x="2843808" y="5380672"/>
            <a:ext cx="45365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b="1" dirty="0" smtClean="0">
                <a:latin typeface="Arial"/>
                <a:ea typeface="Calibri"/>
                <a:cs typeface="Times New Roman"/>
              </a:rPr>
              <a:t>Doğan, U.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translate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Editor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: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Huggett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Geomorphology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.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Routhledge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,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Third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Edition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, 2011.)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360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7704855" cy="577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332656"/>
            <a:ext cx="8748464" cy="5256584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rgbClr val="8C003E"/>
                </a:solidFill>
                <a:latin typeface="UniversLTStd-Bold"/>
              </a:rPr>
              <a:t>Biriktirme</a:t>
            </a:r>
            <a:r>
              <a:rPr lang="en-US" sz="2400" b="1" dirty="0">
                <a:solidFill>
                  <a:srgbClr val="8C003E"/>
                </a:solidFill>
                <a:latin typeface="UniversLTStd-Bold"/>
              </a:rPr>
              <a:t> </a:t>
            </a:r>
            <a:r>
              <a:rPr lang="en-US" sz="2400" b="1" dirty="0" err="1" smtClean="0">
                <a:solidFill>
                  <a:srgbClr val="8C003E"/>
                </a:solidFill>
                <a:latin typeface="UniversLTStd-Bold"/>
              </a:rPr>
              <a:t>süreçleri</a:t>
            </a:r>
            <a:r>
              <a:rPr lang="en-US" sz="2400" dirty="0">
                <a:solidFill>
                  <a:srgbClr val="8C003E"/>
                </a:solidFill>
                <a:latin typeface="UniversLTStd-Bold"/>
              </a:rPr>
              <a:t/>
            </a:r>
            <a:br>
              <a:rPr lang="en-US" sz="2400" dirty="0">
                <a:solidFill>
                  <a:srgbClr val="8C003E"/>
                </a:solidFill>
                <a:latin typeface="UniversLTStd-Bold"/>
              </a:rPr>
            </a:br>
            <a:r>
              <a:rPr lang="en-US" sz="2400" dirty="0">
                <a:solidFill>
                  <a:srgbClr val="8C003E"/>
                </a:solidFill>
                <a:latin typeface="UniversLTStd-LightObl"/>
              </a:rPr>
              <a:t/>
            </a:r>
            <a:br>
              <a:rPr lang="en-US" sz="2400" dirty="0">
                <a:solidFill>
                  <a:srgbClr val="8C003E"/>
                </a:solidFill>
                <a:latin typeface="UniversLTStd-LightObl"/>
              </a:rPr>
            </a:b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sedimanları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karaların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iç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kesimlerinden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litoral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zondan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ötesinden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doğrudan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kıyıdaki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yer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şekillerinden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sağlanırlar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Yüksek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enerjili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ortamlarda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falez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erozyonu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bol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miktarda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sediman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sağlayabilir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fakat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özellikle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tropik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kuşaklarda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yaygın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olan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düşük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enerjili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ortamlarda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bu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erozyon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düşük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ölçüdedir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. Bu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nedenle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fosil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kumsallar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kumullar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dalgalar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ile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aşındırılmasına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rağmen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tropikal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kıyılarınçok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azı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anakaya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üzerinde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şekillenir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falezler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yavaş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MinionPro-Regular"/>
              </a:rPr>
            </a:b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tempo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ile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geriler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Karadan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gelen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sedimanlar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özellikle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falezlerin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alttan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oyulduğu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yerlerde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kütle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hareketleri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sonucu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sağlanır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400" dirty="0">
                <a:solidFill>
                  <a:srgbClr val="8C003E"/>
                </a:solidFill>
                <a:latin typeface="UniversLTStd-Bold"/>
              </a:rPr>
              <a:t/>
            </a:r>
            <a:br>
              <a:rPr lang="en-US" sz="2400" dirty="0">
                <a:solidFill>
                  <a:srgbClr val="8C003E"/>
                </a:solidFill>
                <a:latin typeface="UniversLTStd-Bold"/>
              </a:rPr>
            </a:br>
            <a:endParaRPr lang="en-US" sz="2400" dirty="0"/>
          </a:p>
        </p:txBody>
      </p:sp>
      <p:sp>
        <p:nvSpPr>
          <p:cNvPr id="4" name="3 Dikdörtgen"/>
          <p:cNvSpPr/>
          <p:nvPr/>
        </p:nvSpPr>
        <p:spPr>
          <a:xfrm>
            <a:off x="1331640" y="5733256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b="1" dirty="0" smtClean="0">
                <a:latin typeface="Arial"/>
                <a:ea typeface="Calibri"/>
                <a:cs typeface="Times New Roman"/>
              </a:rPr>
              <a:t>Doğan, U.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translate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Editor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: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Huggett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Geomorphology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.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Routhledge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,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Third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 </a:t>
            </a:r>
            <a:r>
              <a:rPr lang="tr-TR" dirty="0" err="1" smtClean="0">
                <a:latin typeface="Arial"/>
                <a:ea typeface="Calibri"/>
                <a:cs typeface="Times New Roman"/>
              </a:rPr>
              <a:t>Edition</a:t>
            </a:r>
            <a:r>
              <a:rPr lang="tr-TR" dirty="0" smtClean="0">
                <a:latin typeface="Arial"/>
                <a:ea typeface="Calibri"/>
                <a:cs typeface="Times New Roman"/>
              </a:rPr>
              <a:t>, 2011.)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4828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>
                <a:solidFill>
                  <a:srgbClr val="231F20"/>
                </a:solidFill>
                <a:latin typeface="MinionPro-Regular"/>
              </a:rPr>
              <a:t>Bununla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birlikte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başlıca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sediman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kaynağı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flüvyal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erozyondur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Tüm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dünyadaki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akarsular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 err="1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erozyonuna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göre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kıyılara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yüz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kat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fazla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>
                <a:solidFill>
                  <a:srgbClr val="231F20"/>
                </a:solidFill>
                <a:latin typeface="MinionPro-Regular"/>
              </a:rPr>
              <a:t>sediman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getirirler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Akarsuların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bu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katkısı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tropik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 err="1">
                <a:solidFill>
                  <a:srgbClr val="231F20"/>
                </a:solidFill>
                <a:latin typeface="MinionPro-Regular"/>
              </a:rPr>
              <a:t>kuşaklarda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oransal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önemli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miktarlarda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</a:t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 err="1">
                <a:solidFill>
                  <a:srgbClr val="231F20"/>
                </a:solidFill>
                <a:latin typeface="MinionPro-Regular"/>
              </a:rPr>
              <a:t>yüksek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enlemlerde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ise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düşük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miktarlardadır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.</a:t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 err="1">
                <a:solidFill>
                  <a:srgbClr val="231F20"/>
                </a:solidFill>
                <a:latin typeface="MinionPro-Regular"/>
              </a:rPr>
              <a:t>Sedimanların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kıyıya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doğru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taşınması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önceden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 err="1">
                <a:solidFill>
                  <a:srgbClr val="231F20"/>
                </a:solidFill>
                <a:latin typeface="MinionPro-Regular"/>
              </a:rPr>
              <a:t>aşınmış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kumsal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materyallerini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flüvyal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çökelleri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ötesi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kuşağından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litoral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kuşağa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taşıyabilir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Çok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 err="1">
                <a:solidFill>
                  <a:srgbClr val="231F20"/>
                </a:solidFill>
                <a:latin typeface="MinionPro-Regular"/>
              </a:rPr>
              <a:t>şiddetli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fırtına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dalgaları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fırtınalar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sırasındaki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deniz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 err="1">
                <a:solidFill>
                  <a:srgbClr val="231F20"/>
                </a:solidFill>
                <a:latin typeface="MinionPro-Regular"/>
              </a:rPr>
              <a:t>kabarmaları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tsunamiler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ötesi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kuşağının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 err="1">
                <a:solidFill>
                  <a:srgbClr val="231F20"/>
                </a:solidFill>
                <a:latin typeface="MinionPro-Regular"/>
              </a:rPr>
              <a:t>ilerisindeki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derinliklerden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de sediman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taşıyabilirler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.</a:t>
            </a:r>
            <a:endParaRPr lang="tr-TR" dirty="0" smtClean="0">
              <a:solidFill>
                <a:srgbClr val="231F20"/>
              </a:solidFill>
              <a:latin typeface="MinionPro-Regular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b="1" dirty="0" smtClean="0">
                <a:latin typeface="Arial"/>
                <a:ea typeface="Calibri"/>
                <a:cs typeface="Times New Roman"/>
              </a:rPr>
              <a:t>Doğan</a:t>
            </a:r>
            <a:r>
              <a:rPr lang="tr-TR" b="1" dirty="0">
                <a:latin typeface="Arial"/>
                <a:ea typeface="Calibri"/>
                <a:cs typeface="Times New Roman"/>
              </a:rPr>
              <a:t>, U.</a:t>
            </a:r>
            <a:r>
              <a:rPr lang="tr-TR" dirty="0"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dirty="0" err="1">
                <a:latin typeface="Arial"/>
                <a:ea typeface="Calibri"/>
                <a:cs typeface="Times New Roman"/>
              </a:rPr>
              <a:t>translate</a:t>
            </a:r>
            <a:r>
              <a:rPr lang="tr-TR" dirty="0">
                <a:latin typeface="Arial"/>
                <a:ea typeface="Calibri"/>
                <a:cs typeface="Times New Roman"/>
              </a:rPr>
              <a:t> Editor: </a:t>
            </a:r>
            <a:r>
              <a:rPr lang="tr-TR" dirty="0" err="1">
                <a:latin typeface="Arial"/>
                <a:ea typeface="Calibri"/>
                <a:cs typeface="Times New Roman"/>
              </a:rPr>
              <a:t>Huggett</a:t>
            </a:r>
            <a:r>
              <a:rPr lang="tr-TR" dirty="0"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dirty="0" err="1">
                <a:latin typeface="Arial"/>
                <a:ea typeface="Calibri"/>
                <a:cs typeface="Times New Roman"/>
              </a:rPr>
              <a:t>Geomorphology</a:t>
            </a:r>
            <a:r>
              <a:rPr lang="tr-TR" dirty="0">
                <a:latin typeface="Arial"/>
                <a:ea typeface="Calibri"/>
                <a:cs typeface="Times New Roman"/>
              </a:rPr>
              <a:t>. </a:t>
            </a:r>
            <a:r>
              <a:rPr lang="tr-TR" dirty="0" err="1">
                <a:latin typeface="Arial"/>
                <a:ea typeface="Calibri"/>
                <a:cs typeface="Times New Roman"/>
              </a:rPr>
              <a:t>Routhledge</a:t>
            </a:r>
            <a:r>
              <a:rPr lang="tr-TR" dirty="0">
                <a:latin typeface="Arial"/>
                <a:ea typeface="Calibri"/>
                <a:cs typeface="Times New Roman"/>
              </a:rPr>
              <a:t>, Third Edition, 2011.)</a:t>
            </a:r>
            <a:endParaRPr lang="en-US" dirty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072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dirty="0" smtClean="0"/>
              <a:t>Biriktirme şekilleri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38400"/>
            <a:ext cx="8568952" cy="569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266</Words>
  <Application>Microsoft Office PowerPoint</Application>
  <PresentationFormat>Ekran Gösterisi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Kıyı süreçleri: aşındırma ve biriktirme</vt:lpstr>
      <vt:lpstr>Slayt 2</vt:lpstr>
      <vt:lpstr>Slayt 3</vt:lpstr>
      <vt:lpstr>Slayt 4</vt:lpstr>
      <vt:lpstr>Slayt 5</vt:lpstr>
      <vt:lpstr>Slayt 6</vt:lpstr>
      <vt:lpstr>Slayt 7</vt:lpstr>
      <vt:lpstr>Biriktirme şekilleri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Kıyı süreçleri: aşındırma ve biriktirme</dc:title>
  <dc:creator>Kullanıcı</dc:creator>
  <cp:lastModifiedBy>-</cp:lastModifiedBy>
  <cp:revision>4</cp:revision>
  <dcterms:created xsi:type="dcterms:W3CDTF">2020-01-31T14:42:24Z</dcterms:created>
  <dcterms:modified xsi:type="dcterms:W3CDTF">2020-02-04T14:59:10Z</dcterms:modified>
</cp:coreProperties>
</file>