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9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29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670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73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19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22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62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4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5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10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1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0B8AB-39ED-42D9-A8FE-C5DE0DD2DA94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4E3C-0B0B-4E80-942D-AB6F1F4CC5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13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Sosyal Değişme ve Teknoloji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Ara Sınav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8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Sosyal Değişme ve Teknoloji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Feryal</dc:creator>
  <cp:lastModifiedBy>Feryal</cp:lastModifiedBy>
  <cp:revision>8</cp:revision>
  <dcterms:created xsi:type="dcterms:W3CDTF">2018-09-16T06:41:10Z</dcterms:created>
  <dcterms:modified xsi:type="dcterms:W3CDTF">2018-09-16T11:59:46Z</dcterms:modified>
</cp:coreProperties>
</file>