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7" d="100"/>
          <a:sy n="87" d="100"/>
        </p:scale>
        <p:origin x="61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5/9/2019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9" name="Group 8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638512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5/9/2019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81724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5/9/2019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5731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5/9/2019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94742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accent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5/9/2019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429185910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5/9/2019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8947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5/9/2019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93611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5/9/2019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25794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5/9/2019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71600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5/9/2019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5293699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5/9/2019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301261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5/9/2019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283598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ÖĞRENCİ SUNUMU 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Öğretmen Kaynaklı Sorunlar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4080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432A30"/>
      </a:dk2>
      <a:lt2>
        <a:srgbClr val="F2F2F0"/>
      </a:lt2>
      <a:accent1>
        <a:srgbClr val="836C9F"/>
      </a:accent1>
      <a:accent2>
        <a:srgbClr val="BDAB56"/>
      </a:accent2>
      <a:accent3>
        <a:srgbClr val="B0565D"/>
      </a:accent3>
      <a:accent4>
        <a:srgbClr val="55B1BC"/>
      </a:accent4>
      <a:accent5>
        <a:srgbClr val="4D925F"/>
      </a:accent5>
      <a:accent6>
        <a:srgbClr val="E08C4A"/>
      </a:accent6>
      <a:hlink>
        <a:srgbClr val="55B1BC"/>
      </a:hlink>
      <a:folHlink>
        <a:srgbClr val="836C9F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9270AA94-2367-4B1E-B579-26147B222BD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TM10001105[[fn=kırpılmış]]</Template>
  <TotalTime>1</TotalTime>
  <Words>5</Words>
  <Application>Microsoft Office PowerPoint</Application>
  <PresentationFormat>Geniş ekran</PresentationFormat>
  <Paragraphs>2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1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3" baseType="lpstr">
      <vt:lpstr>Franklin Gothic Book</vt:lpstr>
      <vt:lpstr>Crop</vt:lpstr>
      <vt:lpstr>ÖĞRENCİ SUNUMU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ÖĞRENCİ SUNUMU</dc:title>
  <dc:creator>Ece Özdoğan</dc:creator>
  <cp:lastModifiedBy>Ece Özdoğan</cp:lastModifiedBy>
  <cp:revision>2</cp:revision>
  <dcterms:created xsi:type="dcterms:W3CDTF">2019-05-09T12:18:36Z</dcterms:created>
  <dcterms:modified xsi:type="dcterms:W3CDTF">2019-05-09T12:20:36Z</dcterms:modified>
</cp:coreProperties>
</file>