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CAB8755-0C91-6744-9A78-B90D03623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Famıly</a:t>
            </a:r>
            <a:r>
              <a:rPr lang="tr-TR" dirty="0"/>
              <a:t> LAW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A258183-0C3C-6B47-A7ED-8BA2EC8EA4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</a:t>
            </a:r>
            <a:r>
              <a:rPr lang="tr-TR" dirty="0" err="1"/>
              <a:t>ııı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63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</a:t>
            </a:r>
            <a:r>
              <a:rPr lang="tr-TR" dirty="0" err="1"/>
              <a:t>ııı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General </a:t>
            </a:r>
            <a:r>
              <a:rPr lang="tr-TR" dirty="0" err="1"/>
              <a:t>reasons</a:t>
            </a:r>
            <a:r>
              <a:rPr lang="tr-TR" dirty="0"/>
              <a:t> of </a:t>
            </a:r>
            <a:r>
              <a:rPr lang="tr-TR" dirty="0" err="1"/>
              <a:t>divorce</a:t>
            </a:r>
            <a:r>
              <a:rPr lang="tr-TR" dirty="0"/>
              <a:t> 2:</a:t>
            </a:r>
          </a:p>
          <a:p>
            <a:r>
              <a:rPr lang="tr-TR" dirty="0" err="1"/>
              <a:t>Rupture</a:t>
            </a:r>
            <a:r>
              <a:rPr lang="tr-TR" dirty="0"/>
              <a:t> of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union</a:t>
            </a:r>
            <a:endParaRPr lang="tr-TR" dirty="0"/>
          </a:p>
          <a:p>
            <a:r>
              <a:rPr lang="tr-TR" dirty="0" err="1"/>
              <a:t>Pact</a:t>
            </a:r>
            <a:r>
              <a:rPr lang="tr-TR" dirty="0"/>
              <a:t> of </a:t>
            </a:r>
            <a:r>
              <a:rPr lang="tr-TR" dirty="0" err="1"/>
              <a:t>divorce</a:t>
            </a:r>
            <a:endParaRPr lang="tr-TR" dirty="0"/>
          </a:p>
          <a:p>
            <a:r>
              <a:rPr lang="tr-TR" dirty="0" err="1"/>
              <a:t>Non</a:t>
            </a:r>
            <a:r>
              <a:rPr lang="tr-TR" dirty="0"/>
              <a:t> </a:t>
            </a:r>
            <a:r>
              <a:rPr lang="tr-TR" dirty="0" err="1"/>
              <a:t>establihment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matrimonial</a:t>
            </a:r>
            <a:r>
              <a:rPr lang="tr-TR" dirty="0"/>
              <a:t> life </a:t>
            </a:r>
            <a:r>
              <a:rPr lang="tr-TR" dirty="0" err="1"/>
              <a:t>or</a:t>
            </a:r>
            <a:r>
              <a:rPr lang="tr-TR" dirty="0"/>
              <a:t> de </a:t>
            </a:r>
            <a:r>
              <a:rPr lang="tr-TR" dirty="0" err="1"/>
              <a:t>facto</a:t>
            </a:r>
            <a:r>
              <a:rPr lang="tr-TR" dirty="0"/>
              <a:t> break </a:t>
            </a:r>
            <a:r>
              <a:rPr lang="tr-TR" dirty="0" err="1"/>
              <a:t>up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9694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</a:t>
            </a:r>
            <a:r>
              <a:rPr lang="tr-TR" dirty="0" err="1"/>
              <a:t>ııı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Rupture</a:t>
            </a:r>
            <a:r>
              <a:rPr lang="tr-TR" dirty="0"/>
              <a:t> of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union</a:t>
            </a:r>
            <a:endParaRPr lang="tr-TR" dirty="0"/>
          </a:p>
          <a:p>
            <a:r>
              <a:rPr lang="tr-TR" dirty="0" err="1"/>
              <a:t>According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art 166 </a:t>
            </a:r>
            <a:r>
              <a:rPr lang="tr-TR" dirty="0" err="1"/>
              <a:t>paras</a:t>
            </a:r>
            <a:r>
              <a:rPr lang="tr-TR" dirty="0"/>
              <a:t> 1 </a:t>
            </a:r>
            <a:r>
              <a:rPr lang="tr-TR" dirty="0" err="1"/>
              <a:t>and</a:t>
            </a:r>
            <a:r>
              <a:rPr lang="tr-TR" dirty="0"/>
              <a:t> 2,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union</a:t>
            </a:r>
            <a:r>
              <a:rPr lang="tr-TR" dirty="0"/>
              <a:t> is </a:t>
            </a:r>
            <a:r>
              <a:rPr lang="tr-TR" dirty="0" err="1"/>
              <a:t>ruptured</a:t>
            </a:r>
            <a:r>
              <a:rPr lang="tr-TR" dirty="0"/>
              <a:t> as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conjugal</a:t>
            </a:r>
            <a:r>
              <a:rPr lang="tr-TR" dirty="0"/>
              <a:t> life </a:t>
            </a:r>
            <a:r>
              <a:rPr lang="tr-TR" dirty="0" err="1"/>
              <a:t>cannot</a:t>
            </a:r>
            <a:r>
              <a:rPr lang="tr-TR" dirty="0"/>
              <a:t> be </a:t>
            </a:r>
            <a:r>
              <a:rPr lang="tr-TR" dirty="0" err="1"/>
              <a:t>expected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divorce</a:t>
            </a:r>
            <a:r>
              <a:rPr lang="tr-TR" dirty="0"/>
              <a:t> file can be </a:t>
            </a:r>
            <a:r>
              <a:rPr lang="tr-TR" dirty="0" err="1"/>
              <a:t>opened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decide</a:t>
            </a:r>
            <a:r>
              <a:rPr lang="tr-TR" dirty="0"/>
              <a:t> </a:t>
            </a:r>
            <a:r>
              <a:rPr lang="tr-TR" dirty="0" err="1"/>
              <a:t>whether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conjugal</a:t>
            </a:r>
            <a:r>
              <a:rPr lang="tr-TR" dirty="0"/>
              <a:t> life has </a:t>
            </a:r>
            <a:r>
              <a:rPr lang="tr-TR" dirty="0" err="1"/>
              <a:t>became</a:t>
            </a:r>
            <a:r>
              <a:rPr lang="tr-TR" dirty="0"/>
              <a:t> </a:t>
            </a:r>
            <a:r>
              <a:rPr lang="tr-TR" dirty="0" err="1"/>
              <a:t>unberable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intention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unberability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conjugal</a:t>
            </a:r>
            <a:r>
              <a:rPr lang="tr-TR" dirty="0"/>
              <a:t> life </a:t>
            </a:r>
            <a:r>
              <a:rPr lang="tr-TR" dirty="0" err="1"/>
              <a:t>doesn’t</a:t>
            </a:r>
            <a:r>
              <a:rPr lang="tr-TR" dirty="0"/>
              <a:t> </a:t>
            </a:r>
            <a:r>
              <a:rPr lang="tr-TR" dirty="0" err="1"/>
              <a:t>matter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4738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</a:t>
            </a:r>
            <a:r>
              <a:rPr lang="tr-TR" dirty="0" err="1"/>
              <a:t>ııı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Conditions</a:t>
            </a:r>
            <a:endParaRPr lang="tr-TR" dirty="0"/>
          </a:p>
          <a:p>
            <a:r>
              <a:rPr lang="tr-TR" dirty="0"/>
              <a:t>1.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rupture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union</a:t>
            </a:r>
            <a:endParaRPr lang="tr-TR" dirty="0"/>
          </a:p>
          <a:p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signifies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main </a:t>
            </a:r>
            <a:r>
              <a:rPr lang="tr-TR" dirty="0" err="1"/>
              <a:t>disaccord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.</a:t>
            </a:r>
          </a:p>
          <a:p>
            <a:r>
              <a:rPr lang="tr-TR" dirty="0"/>
              <a:t>2.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rupture</a:t>
            </a:r>
            <a:r>
              <a:rPr lang="tr-TR" dirty="0"/>
              <a:t> </a:t>
            </a:r>
            <a:r>
              <a:rPr lang="tr-TR" dirty="0" err="1"/>
              <a:t>must</a:t>
            </a:r>
            <a:r>
              <a:rPr lang="tr-TR" dirty="0"/>
              <a:t> </a:t>
            </a:r>
            <a:r>
              <a:rPr lang="tr-TR" dirty="0" err="1"/>
              <a:t>make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conjugal</a:t>
            </a:r>
            <a:r>
              <a:rPr lang="tr-TR" dirty="0"/>
              <a:t> life </a:t>
            </a:r>
            <a:r>
              <a:rPr lang="tr-TR" dirty="0" err="1"/>
              <a:t>unberable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at </a:t>
            </a:r>
            <a:r>
              <a:rPr lang="tr-TR" dirty="0" err="1"/>
              <a:t>least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spouse</a:t>
            </a:r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decide</a:t>
            </a:r>
            <a:r>
              <a:rPr lang="tr-TR" dirty="0"/>
              <a:t> </a:t>
            </a:r>
            <a:r>
              <a:rPr lang="tr-TR" dirty="0" err="1"/>
              <a:t>whether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condition</a:t>
            </a:r>
            <a:r>
              <a:rPr lang="tr-TR" dirty="0"/>
              <a:t> </a:t>
            </a:r>
            <a:r>
              <a:rPr lang="tr-TR" dirty="0" err="1"/>
              <a:t>exists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not.</a:t>
            </a:r>
          </a:p>
          <a:p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isn’t</a:t>
            </a:r>
            <a:r>
              <a:rPr lang="tr-TR" dirty="0"/>
              <a:t> a </a:t>
            </a:r>
            <a:r>
              <a:rPr lang="tr-TR" dirty="0" err="1"/>
              <a:t>list</a:t>
            </a:r>
            <a:r>
              <a:rPr lang="tr-TR" dirty="0"/>
              <a:t> </a:t>
            </a:r>
            <a:r>
              <a:rPr lang="tr-TR" dirty="0" err="1"/>
              <a:t>stated</a:t>
            </a:r>
            <a:r>
              <a:rPr lang="tr-TR" dirty="0"/>
              <a:t> in </a:t>
            </a:r>
            <a:r>
              <a:rPr lang="tr-TR" dirty="0" err="1"/>
              <a:t>law</a:t>
            </a:r>
            <a:r>
              <a:rPr lang="tr-TR" dirty="0"/>
              <a:t>. </a:t>
            </a: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be </a:t>
            </a:r>
            <a:r>
              <a:rPr lang="tr-TR" dirty="0" err="1"/>
              <a:t>considered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3815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</a:t>
            </a:r>
            <a:r>
              <a:rPr lang="tr-TR" dirty="0" err="1"/>
              <a:t>ııı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pact</a:t>
            </a:r>
            <a:r>
              <a:rPr lang="tr-TR" dirty="0"/>
              <a:t> of </a:t>
            </a:r>
            <a:r>
              <a:rPr lang="tr-TR" dirty="0" err="1"/>
              <a:t>divorce</a:t>
            </a:r>
            <a:endParaRPr lang="tr-TR" dirty="0"/>
          </a:p>
          <a:p>
            <a:r>
              <a:rPr lang="tr-TR" dirty="0" err="1"/>
              <a:t>According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art 166 para 3,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 can </a:t>
            </a:r>
            <a:r>
              <a:rPr lang="tr-TR" dirty="0" err="1"/>
              <a:t>make</a:t>
            </a:r>
            <a:r>
              <a:rPr lang="tr-TR" dirty="0"/>
              <a:t> an </a:t>
            </a:r>
            <a:r>
              <a:rPr lang="tr-TR" dirty="0" err="1"/>
              <a:t>agreement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divorce</a:t>
            </a:r>
            <a:r>
              <a:rPr lang="tr-TR" dirty="0"/>
              <a:t>.</a:t>
            </a:r>
          </a:p>
          <a:p>
            <a:r>
              <a:rPr lang="tr-TR" dirty="0"/>
              <a:t>But as </a:t>
            </a:r>
            <a:r>
              <a:rPr lang="tr-TR" dirty="0" err="1"/>
              <a:t>conveniently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general </a:t>
            </a:r>
            <a:r>
              <a:rPr lang="tr-TR" dirty="0" err="1"/>
              <a:t>principle</a:t>
            </a:r>
            <a:r>
              <a:rPr lang="tr-TR" dirty="0"/>
              <a:t>, </a:t>
            </a:r>
            <a:r>
              <a:rPr lang="tr-TR" dirty="0" err="1"/>
              <a:t>spouses</a:t>
            </a:r>
            <a:r>
              <a:rPr lang="tr-TR" dirty="0"/>
              <a:t> </a:t>
            </a:r>
            <a:r>
              <a:rPr lang="tr-TR" dirty="0" err="1"/>
              <a:t>cannot</a:t>
            </a:r>
            <a:r>
              <a:rPr lang="tr-TR" dirty="0"/>
              <a:t> do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just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pact</a:t>
            </a:r>
            <a:r>
              <a:rPr lang="tr-TR" dirty="0"/>
              <a:t> of </a:t>
            </a:r>
            <a:r>
              <a:rPr lang="tr-TR" dirty="0" err="1"/>
              <a:t>divorce</a:t>
            </a:r>
            <a:r>
              <a:rPr lang="tr-TR" dirty="0"/>
              <a:t>.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err="1"/>
              <a:t>apply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in </a:t>
            </a:r>
            <a:r>
              <a:rPr lang="tr-TR" dirty="0" err="1"/>
              <a:t>order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get</a:t>
            </a:r>
            <a:r>
              <a:rPr lang="tr-TR" dirty="0"/>
              <a:t> a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decision</a:t>
            </a:r>
            <a:r>
              <a:rPr lang="tr-TR" dirty="0"/>
              <a:t>.</a:t>
            </a:r>
          </a:p>
          <a:p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a </a:t>
            </a:r>
            <a:r>
              <a:rPr lang="tr-TR" dirty="0" err="1"/>
              <a:t>pact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err="1"/>
              <a:t>last</a:t>
            </a:r>
            <a:r>
              <a:rPr lang="tr-TR" dirty="0"/>
              <a:t> at </a:t>
            </a:r>
            <a:r>
              <a:rPr lang="tr-TR" dirty="0" err="1"/>
              <a:t>leasst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year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logic</a:t>
            </a:r>
            <a:r>
              <a:rPr lang="tr-TR" dirty="0"/>
              <a:t> </a:t>
            </a:r>
            <a:r>
              <a:rPr lang="tr-TR" dirty="0" err="1"/>
              <a:t>behind</a:t>
            </a:r>
            <a:r>
              <a:rPr lang="tr-TR" dirty="0"/>
              <a:t> it is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parties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err="1"/>
              <a:t>try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live</a:t>
            </a:r>
            <a:r>
              <a:rPr lang="tr-TR" dirty="0"/>
              <a:t> as </a:t>
            </a:r>
            <a:r>
              <a:rPr lang="tr-TR" dirty="0" err="1"/>
              <a:t>married</a:t>
            </a:r>
            <a:r>
              <a:rPr lang="tr-TR" dirty="0"/>
              <a:t> </a:t>
            </a:r>
            <a:r>
              <a:rPr lang="tr-TR" dirty="0" err="1"/>
              <a:t>couple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at </a:t>
            </a:r>
            <a:r>
              <a:rPr lang="tr-TR" dirty="0" err="1"/>
              <a:t>least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year</a:t>
            </a:r>
            <a:r>
              <a:rPr lang="tr-TR" dirty="0"/>
              <a:t>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6078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</a:t>
            </a:r>
            <a:r>
              <a:rPr lang="tr-TR" dirty="0" err="1"/>
              <a:t>ııı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parties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err="1"/>
              <a:t>apply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court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part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err="1"/>
              <a:t>accept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 </a:t>
            </a:r>
            <a:r>
              <a:rPr lang="tr-TR" dirty="0" err="1"/>
              <a:t>filed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part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err="1"/>
              <a:t>make</a:t>
            </a:r>
            <a:r>
              <a:rPr lang="tr-TR" dirty="0"/>
              <a:t> a </a:t>
            </a:r>
            <a:r>
              <a:rPr lang="tr-TR" dirty="0" err="1"/>
              <a:t>hearing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listen </a:t>
            </a:r>
            <a:r>
              <a:rPr lang="tr-TR" dirty="0" err="1"/>
              <a:t>both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unberability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martial</a:t>
            </a:r>
            <a:r>
              <a:rPr lang="tr-TR" dirty="0"/>
              <a:t> </a:t>
            </a:r>
            <a:r>
              <a:rPr lang="tr-TR" dirty="0" err="1"/>
              <a:t>union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err="1"/>
              <a:t>check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pact</a:t>
            </a:r>
            <a:r>
              <a:rPr lang="tr-TR" dirty="0"/>
              <a:t> of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concluded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.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pact</a:t>
            </a:r>
            <a:r>
              <a:rPr lang="tr-TR" dirty="0"/>
              <a:t> </a:t>
            </a:r>
            <a:r>
              <a:rPr lang="tr-TR" dirty="0" err="1"/>
              <a:t>shouldn’t</a:t>
            </a:r>
            <a:r>
              <a:rPr lang="tr-TR" dirty="0"/>
              <a:t> be </a:t>
            </a:r>
            <a:r>
              <a:rPr lang="tr-TR" dirty="0" err="1"/>
              <a:t>written</a:t>
            </a:r>
            <a:r>
              <a:rPr lang="tr-TR" dirty="0"/>
              <a:t> </a:t>
            </a:r>
            <a:r>
              <a:rPr lang="tr-TR" dirty="0" err="1"/>
              <a:t>pact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can </a:t>
            </a:r>
            <a:r>
              <a:rPr lang="tr-TR" dirty="0" err="1"/>
              <a:t>make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changes</a:t>
            </a:r>
            <a:r>
              <a:rPr lang="tr-TR" dirty="0"/>
              <a:t> in </a:t>
            </a:r>
            <a:r>
              <a:rPr lang="tr-TR" dirty="0" err="1"/>
              <a:t>faavor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/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child</a:t>
            </a:r>
            <a:r>
              <a:rPr lang="tr-TR" dirty="0"/>
              <a:t>(s).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8276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</a:t>
            </a:r>
            <a:r>
              <a:rPr lang="tr-TR" dirty="0" err="1"/>
              <a:t>ııı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Non</a:t>
            </a:r>
            <a:r>
              <a:rPr lang="tr-TR" dirty="0"/>
              <a:t> </a:t>
            </a:r>
            <a:r>
              <a:rPr lang="tr-TR" dirty="0" err="1"/>
              <a:t>establihment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matrimonial</a:t>
            </a:r>
            <a:r>
              <a:rPr lang="tr-TR" dirty="0"/>
              <a:t> life </a:t>
            </a:r>
            <a:r>
              <a:rPr lang="tr-TR" dirty="0" err="1"/>
              <a:t>or</a:t>
            </a:r>
            <a:r>
              <a:rPr lang="tr-TR" dirty="0"/>
              <a:t> de </a:t>
            </a:r>
            <a:r>
              <a:rPr lang="tr-TR" dirty="0" err="1"/>
              <a:t>facto</a:t>
            </a:r>
            <a:r>
              <a:rPr lang="tr-TR" dirty="0"/>
              <a:t> break </a:t>
            </a:r>
            <a:r>
              <a:rPr lang="tr-TR" dirty="0" err="1"/>
              <a:t>up</a:t>
            </a:r>
            <a:endParaRPr lang="tr-TR" dirty="0"/>
          </a:p>
          <a:p>
            <a:r>
              <a:rPr lang="tr-TR" dirty="0" err="1"/>
              <a:t>This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last</a:t>
            </a:r>
            <a:r>
              <a:rPr lang="tr-TR" dirty="0"/>
              <a:t> general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reason</a:t>
            </a:r>
            <a:r>
              <a:rPr lang="tr-TR" dirty="0"/>
              <a:t>.</a:t>
            </a:r>
          </a:p>
          <a:p>
            <a:r>
              <a:rPr lang="tr-TR" dirty="0" err="1"/>
              <a:t>It</a:t>
            </a:r>
            <a:r>
              <a:rPr lang="tr-TR" dirty="0"/>
              <a:t> is </a:t>
            </a:r>
            <a:r>
              <a:rPr lang="tr-TR" dirty="0" err="1"/>
              <a:t>regulated</a:t>
            </a:r>
            <a:r>
              <a:rPr lang="tr-TR" dirty="0"/>
              <a:t> in art 166 para 4 of </a:t>
            </a:r>
            <a:r>
              <a:rPr lang="tr-TR" dirty="0" err="1"/>
              <a:t>the</a:t>
            </a:r>
            <a:r>
              <a:rPr lang="tr-TR" dirty="0"/>
              <a:t> TCC.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logic</a:t>
            </a:r>
            <a:r>
              <a:rPr lang="tr-TR" dirty="0"/>
              <a:t> </a:t>
            </a:r>
            <a:r>
              <a:rPr lang="tr-TR" dirty="0" err="1"/>
              <a:t>behind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reason</a:t>
            </a:r>
            <a:r>
              <a:rPr lang="tr-TR" dirty="0"/>
              <a:t> is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de </a:t>
            </a:r>
            <a:r>
              <a:rPr lang="tr-TR" dirty="0" err="1"/>
              <a:t>facto</a:t>
            </a:r>
            <a:r>
              <a:rPr lang="tr-TR" dirty="0"/>
              <a:t> </a:t>
            </a:r>
            <a:r>
              <a:rPr lang="tr-TR" dirty="0" err="1"/>
              <a:t>broken</a:t>
            </a:r>
            <a:r>
              <a:rPr lang="tr-TR" dirty="0"/>
              <a:t> </a:t>
            </a:r>
            <a:r>
              <a:rPr lang="tr-TR" dirty="0" err="1"/>
              <a:t>up</a:t>
            </a:r>
            <a:r>
              <a:rPr lang="tr-TR" dirty="0"/>
              <a:t> </a:t>
            </a:r>
            <a:r>
              <a:rPr lang="tr-TR" dirty="0" err="1"/>
              <a:t>spousees</a:t>
            </a:r>
            <a:r>
              <a:rPr lang="tr-TR" dirty="0"/>
              <a:t> </a:t>
            </a:r>
            <a:r>
              <a:rPr lang="tr-TR" dirty="0" err="1"/>
              <a:t>cannot</a:t>
            </a:r>
            <a:r>
              <a:rPr lang="tr-TR" dirty="0"/>
              <a:t> </a:t>
            </a:r>
            <a:r>
              <a:rPr lang="tr-TR" dirty="0" err="1"/>
              <a:t>continue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conjugal</a:t>
            </a:r>
            <a:r>
              <a:rPr lang="tr-TR" dirty="0"/>
              <a:t> life.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2972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</a:t>
            </a:r>
            <a:r>
              <a:rPr lang="tr-TR" dirty="0" err="1"/>
              <a:t>ııı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Condition</a:t>
            </a:r>
            <a:r>
              <a:rPr lang="tr-TR" dirty="0"/>
              <a:t>:</a:t>
            </a:r>
          </a:p>
          <a:p>
            <a:r>
              <a:rPr lang="tr-TR" dirty="0"/>
              <a:t>1.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rejection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before</a:t>
            </a:r>
            <a:r>
              <a:rPr lang="tr-TR" dirty="0"/>
              <a:t> </a:t>
            </a:r>
            <a:r>
              <a:rPr lang="tr-TR" dirty="0" err="1"/>
              <a:t>filed</a:t>
            </a:r>
            <a:r>
              <a:rPr lang="tr-TR" dirty="0"/>
              <a:t>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case</a:t>
            </a:r>
            <a:endParaRPr lang="tr-TR" dirty="0"/>
          </a:p>
          <a:p>
            <a:r>
              <a:rPr lang="tr-TR" dirty="0"/>
              <a:t>2. 3 </a:t>
            </a:r>
            <a:r>
              <a:rPr lang="tr-TR" dirty="0" err="1"/>
              <a:t>years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rejection</a:t>
            </a:r>
            <a:endParaRPr lang="tr-TR" dirty="0"/>
          </a:p>
          <a:p>
            <a:r>
              <a:rPr lang="tr-TR" dirty="0"/>
              <a:t>3. No </a:t>
            </a:r>
            <a:r>
              <a:rPr lang="tr-TR" dirty="0" err="1"/>
              <a:t>conjugal</a:t>
            </a:r>
            <a:r>
              <a:rPr lang="tr-TR" dirty="0"/>
              <a:t> life since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rejection</a:t>
            </a:r>
            <a:endParaRPr lang="tr-TR" dirty="0"/>
          </a:p>
          <a:p>
            <a:r>
              <a:rPr lang="tr-TR" dirty="0"/>
              <a:t>4. A</a:t>
            </a:r>
            <a:r>
              <a:rPr lang="tr-TR"/>
              <a:t>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 </a:t>
            </a:r>
            <a:r>
              <a:rPr lang="tr-TR" dirty="0" err="1"/>
              <a:t>filed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spouses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795142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486</TotalTime>
  <Words>430</Words>
  <Application>Microsoft Macintosh PowerPoint</Application>
  <PresentationFormat>Geniş ekran</PresentationFormat>
  <Paragraphs>40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Galeri</vt:lpstr>
      <vt:lpstr>Famıly LAW</vt:lpstr>
      <vt:lpstr>Dıvorce ııı</vt:lpstr>
      <vt:lpstr>Dıvorce ııı</vt:lpstr>
      <vt:lpstr>Dıvorce ııı</vt:lpstr>
      <vt:lpstr>Dıvorce ııı</vt:lpstr>
      <vt:lpstr>Dıvorce ııı</vt:lpstr>
      <vt:lpstr>Dıvorce ııı</vt:lpstr>
      <vt:lpstr>Dıvorce ııı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BAŞLANGICI</dc:title>
  <dc:creator>Ali Şahbaz</dc:creator>
  <cp:lastModifiedBy>Ali Şahbaz</cp:lastModifiedBy>
  <cp:revision>120</cp:revision>
  <dcterms:created xsi:type="dcterms:W3CDTF">2020-10-13T17:05:39Z</dcterms:created>
  <dcterms:modified xsi:type="dcterms:W3CDTF">2021-03-24T09:18:34Z</dcterms:modified>
</cp:coreProperties>
</file>