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 varScale="1">
        <p:scale>
          <a:sx n="111" d="100"/>
          <a:sy n="111" d="100"/>
        </p:scale>
        <p:origin x="534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Web Sitesi Geliştirmek Üzere Hazırlık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NBP122 Web Geliştirme Ortamları</a:t>
            </a:r>
          </a:p>
          <a:p>
            <a:r>
              <a:rPr lang="sv-SE" dirty="0" smtClean="0"/>
              <a:t>Öğr</a:t>
            </a:r>
            <a:r>
              <a:rPr lang="sv-SE" dirty="0"/>
              <a:t>. Gör. Dr. Ufuk tanyeri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Dreamweaver</a:t>
            </a:r>
            <a:r>
              <a:rPr lang="tr-TR" dirty="0" smtClean="0"/>
              <a:t> ile web sitesi hazırlama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Adobe</a:t>
            </a:r>
            <a:r>
              <a:rPr lang="tr-TR" dirty="0"/>
              <a:t> </a:t>
            </a:r>
            <a:r>
              <a:rPr lang="tr-TR" dirty="0" smtClean="0"/>
              <a:t>firmasının geliştirmiş olduğu </a:t>
            </a:r>
            <a:r>
              <a:rPr lang="tr-TR" dirty="0" err="1" smtClean="0"/>
              <a:t>Dreamweaver</a:t>
            </a:r>
            <a:r>
              <a:rPr lang="tr-TR" dirty="0" smtClean="0"/>
              <a:t> web editörü, </a:t>
            </a:r>
            <a:r>
              <a:rPr lang="tr-TR" dirty="0"/>
              <a:t>pek çok </a:t>
            </a:r>
            <a:r>
              <a:rPr lang="tr-TR" dirty="0" smtClean="0"/>
              <a:t>web uygulaması geliştiricisinin </a:t>
            </a:r>
            <a:r>
              <a:rPr lang="tr-TR" dirty="0"/>
              <a:t>tercih ettiği </a:t>
            </a:r>
            <a:r>
              <a:rPr lang="tr-TR" dirty="0" smtClean="0"/>
              <a:t>ve kolay </a:t>
            </a:r>
            <a:r>
              <a:rPr lang="tr-TR" dirty="0"/>
              <a:t>erişilebilir </a:t>
            </a:r>
            <a:r>
              <a:rPr lang="tr-TR" dirty="0" smtClean="0"/>
              <a:t>bir araçtır. İlgili web geliştirme ortamı ile standartlara </a:t>
            </a:r>
            <a:r>
              <a:rPr lang="tr-TR" dirty="0"/>
              <a:t>uygun siteler </a:t>
            </a:r>
            <a:r>
              <a:rPr lang="tr-TR" dirty="0" smtClean="0"/>
              <a:t>hazırlanabilmektedir. İlaveten, yeni çıkan standartlara çok çabuk adapte edilebilen bu ortamda </a:t>
            </a:r>
            <a:r>
              <a:rPr lang="tr-TR" dirty="0"/>
              <a:t>hem görsel tasarım, hem </a:t>
            </a:r>
            <a:r>
              <a:rPr lang="tr-TR" dirty="0" smtClean="0"/>
              <a:t>kod </a:t>
            </a:r>
            <a:r>
              <a:rPr lang="tr-TR" dirty="0"/>
              <a:t>düzenleme </a:t>
            </a:r>
            <a:r>
              <a:rPr lang="tr-TR" dirty="0" smtClean="0"/>
              <a:t>hem de web sitenizi canlı olarak test etme araçları bulunmaktadır. Web sitelerinin testi ve yayınlanması noktasında;</a:t>
            </a:r>
          </a:p>
          <a:p>
            <a:r>
              <a:rPr lang="tr-TR" dirty="0" smtClean="0"/>
              <a:t>- Lokal,</a:t>
            </a:r>
          </a:p>
          <a:p>
            <a:r>
              <a:rPr lang="tr-TR" dirty="0" smtClean="0"/>
              <a:t>- Sunucu,</a:t>
            </a: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Test ortamı ve</a:t>
            </a:r>
          </a:p>
          <a:p>
            <a:r>
              <a:rPr lang="tr-TR" dirty="0" smtClean="0"/>
              <a:t>- </a:t>
            </a:r>
            <a:r>
              <a:rPr lang="tr-TR" dirty="0" err="1" smtClean="0"/>
              <a:t>GitHub</a:t>
            </a:r>
            <a:r>
              <a:rPr lang="tr-TR" dirty="0" smtClean="0"/>
              <a:t> gibi ortak alanlar için veri havuzu</a:t>
            </a:r>
          </a:p>
          <a:p>
            <a:r>
              <a:rPr lang="tr-TR" dirty="0" smtClean="0"/>
              <a:t>şeklinde görüntüleme imkanları bulunmaktadır.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Dreamweaver</a:t>
            </a:r>
            <a:r>
              <a:rPr lang="tr-TR" dirty="0" smtClean="0"/>
              <a:t> Giriş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Dreamweaver</a:t>
            </a:r>
            <a:r>
              <a:rPr lang="tr-TR" dirty="0"/>
              <a:t> </a:t>
            </a:r>
            <a:r>
              <a:rPr lang="tr-TR" dirty="0" smtClean="0"/>
              <a:t>ilk açıldığında:</a:t>
            </a:r>
            <a:endParaRPr lang="tr-TR" dirty="0"/>
          </a:p>
          <a:p>
            <a:r>
              <a:rPr lang="tr-TR" dirty="0"/>
              <a:t> En son açılan belgelere ait hızlı bağlantılar</a:t>
            </a:r>
          </a:p>
          <a:p>
            <a:r>
              <a:rPr lang="tr-TR" dirty="0"/>
              <a:t> Farklı dosya tiplerinde yeni belgeler oluşturmak için kullanabileceğiniz seçenekler.</a:t>
            </a:r>
          </a:p>
          <a:p>
            <a:r>
              <a:rPr lang="tr-TR" dirty="0"/>
              <a:t> </a:t>
            </a:r>
            <a:r>
              <a:rPr lang="tr-TR" dirty="0" err="1"/>
              <a:t>Dreamweaver</a:t>
            </a:r>
            <a:r>
              <a:rPr lang="tr-TR" dirty="0"/>
              <a:t> ile ilgili sihirbaz ve bilgiler</a:t>
            </a:r>
          </a:p>
          <a:p>
            <a:r>
              <a:rPr lang="tr-TR" dirty="0"/>
              <a:t> Kaynaklar</a:t>
            </a:r>
          </a:p>
          <a:p>
            <a:r>
              <a:rPr lang="tr-TR" dirty="0"/>
              <a:t> </a:t>
            </a:r>
            <a:r>
              <a:rPr lang="tr-TR" dirty="0" err="1"/>
              <a:t>Dreamweaver</a:t>
            </a:r>
            <a:r>
              <a:rPr lang="tr-TR" dirty="0"/>
              <a:t> Exchange </a:t>
            </a:r>
            <a:r>
              <a:rPr lang="tr-TR" dirty="0" smtClean="0"/>
              <a:t>Bağlantısı</a:t>
            </a:r>
          </a:p>
          <a:p>
            <a:r>
              <a:rPr lang="tr-TR" dirty="0" smtClean="0"/>
              <a:t>bulunmaktadır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96213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Dreamweaver</a:t>
            </a:r>
            <a:r>
              <a:rPr lang="tr-TR" dirty="0" smtClean="0"/>
              <a:t> Başlangıç Ekranı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40668" y="1846263"/>
            <a:ext cx="6370990" cy="402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947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Web sitesi tasarımına başlarken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1. Aşama: </a:t>
            </a:r>
            <a:r>
              <a:rPr lang="tr-TR" dirty="0" smtClean="0"/>
              <a:t>Araştırma</a:t>
            </a:r>
          </a:p>
          <a:p>
            <a:r>
              <a:rPr lang="es-ES" dirty="0"/>
              <a:t>2. Aşama: Planlama ve </a:t>
            </a:r>
            <a:r>
              <a:rPr lang="es-ES" dirty="0" smtClean="0"/>
              <a:t>Yapılandırma</a:t>
            </a:r>
            <a:endParaRPr lang="tr-TR" dirty="0" smtClean="0"/>
          </a:p>
          <a:p>
            <a:r>
              <a:rPr lang="fi-FI" dirty="0"/>
              <a:t>3. Aşama: Geliştirme - Sitenin </a:t>
            </a:r>
            <a:r>
              <a:rPr lang="fi-FI" dirty="0" smtClean="0"/>
              <a:t>Tasarlanması</a:t>
            </a:r>
            <a:endParaRPr lang="tr-TR" dirty="0" smtClean="0"/>
          </a:p>
          <a:p>
            <a:r>
              <a:rPr lang="tr-TR" dirty="0"/>
              <a:t>4. Aşama: </a:t>
            </a:r>
            <a:r>
              <a:rPr lang="tr-TR" dirty="0" smtClean="0"/>
              <a:t>Test</a:t>
            </a:r>
          </a:p>
          <a:p>
            <a:r>
              <a:rPr lang="tr-TR" dirty="0"/>
              <a:t>5. Aşama: Devamlılığın Sağlanması</a:t>
            </a:r>
          </a:p>
        </p:txBody>
      </p:sp>
    </p:spTree>
    <p:extLst>
      <p:ext uri="{BB962C8B-B14F-4D97-AF65-F5344CB8AC3E}">
        <p14:creationId xmlns:p14="http://schemas.microsoft.com/office/powerpoint/2010/main" val="1439955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Web Dizinleri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Her web sitesi tasarımında başlangıç olarak oluşturulacak temel dizinler vardır.</a:t>
            </a:r>
          </a:p>
          <a:p>
            <a:r>
              <a:rPr lang="tr-TR" dirty="0" smtClean="0"/>
              <a:t>- </a:t>
            </a:r>
            <a:r>
              <a:rPr lang="tr-TR" dirty="0" err="1" smtClean="0"/>
              <a:t>images</a:t>
            </a:r>
            <a:endParaRPr lang="tr-TR" dirty="0" smtClean="0"/>
          </a:p>
          <a:p>
            <a:r>
              <a:rPr lang="tr-TR" dirty="0" smtClean="0"/>
              <a:t>- </a:t>
            </a:r>
            <a:r>
              <a:rPr lang="tr-TR" dirty="0" err="1" smtClean="0"/>
              <a:t>css</a:t>
            </a:r>
            <a:endParaRPr lang="tr-TR" dirty="0" smtClean="0"/>
          </a:p>
          <a:p>
            <a:r>
              <a:rPr lang="tr-TR" dirty="0" smtClean="0"/>
              <a:t>- </a:t>
            </a:r>
            <a:r>
              <a:rPr lang="tr-TR" dirty="0" err="1" smtClean="0"/>
              <a:t>js</a:t>
            </a:r>
            <a:endParaRPr lang="tr-TR" dirty="0" smtClean="0"/>
          </a:p>
          <a:p>
            <a:r>
              <a:rPr lang="tr-TR" dirty="0" smtClean="0"/>
              <a:t>Yukarıda bahsedilen dizinler kullanılacak http sunucu türüne göre uygun olan kök dizine yerleştirilmelidir.</a:t>
            </a:r>
          </a:p>
          <a:p>
            <a:r>
              <a:rPr lang="tr-TR" dirty="0"/>
              <a:t>- C:\</a:t>
            </a:r>
            <a:r>
              <a:rPr lang="tr-TR" dirty="0" smtClean="0"/>
              <a:t>inetpub\wwwroot &lt;!-- MS IIS için kullanılması gerekli kök dizin --&gt;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8247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Dreamweaver</a:t>
            </a:r>
            <a:r>
              <a:rPr lang="tr-TR" dirty="0" smtClean="0"/>
              <a:t> ile yeni web projesi oluşturma</a:t>
            </a:r>
            <a:endParaRPr lang="tr-TR" dirty="0"/>
          </a:p>
        </p:txBody>
      </p:sp>
      <p:pic>
        <p:nvPicPr>
          <p:cNvPr id="10" name="İçerik Yer Tutucusu 9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77943" y="1846263"/>
            <a:ext cx="6296439" cy="402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419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Dreamweaver</a:t>
            </a:r>
            <a:r>
              <a:rPr lang="tr-TR" dirty="0"/>
              <a:t> ile yeni web projesi oluşturma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83038" y="2066925"/>
            <a:ext cx="4286250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391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595</TotalTime>
  <Words>247</Words>
  <Application>Microsoft Office PowerPoint</Application>
  <PresentationFormat>Geniş ekran</PresentationFormat>
  <Paragraphs>34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Calibri</vt:lpstr>
      <vt:lpstr>Times New Roman</vt:lpstr>
      <vt:lpstr>Geçmişe bakış</vt:lpstr>
      <vt:lpstr>Web Sitesi Geliştirmek Üzere Hazırlık</vt:lpstr>
      <vt:lpstr>Dreamweaver ile web sitesi hazırlama</vt:lpstr>
      <vt:lpstr>Dreamweaver Giriş</vt:lpstr>
      <vt:lpstr>Dreamweaver Başlangıç Ekranı</vt:lpstr>
      <vt:lpstr>Web sitesi tasarımına başlarken</vt:lpstr>
      <vt:lpstr>Web Dizinleri</vt:lpstr>
      <vt:lpstr>Dreamweaver ile yeni web projesi oluşturma</vt:lpstr>
      <vt:lpstr>Dreamweaver ile yeni web projesi oluşturma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UT</cp:lastModifiedBy>
  <cp:revision>21</cp:revision>
  <dcterms:created xsi:type="dcterms:W3CDTF">2017-11-14T11:12:27Z</dcterms:created>
  <dcterms:modified xsi:type="dcterms:W3CDTF">2020-01-30T20:24:40Z</dcterms:modified>
</cp:coreProperties>
</file>