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3.xml" ContentType="application/vnd.openxmlformats-officedocument.themeOverride+xml"/>
  <Override PartName="/ppt/theme/themeOverride4.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1"/>
    <p:sldMasterId id="2147483981" r:id="rId2"/>
  </p:sldMasterIdLst>
  <p:notesMasterIdLst>
    <p:notesMasterId r:id="rId18"/>
  </p:notesMasterIdLst>
  <p:sldIdLst>
    <p:sldId id="649" r:id="rId3"/>
    <p:sldId id="672" r:id="rId4"/>
    <p:sldId id="691" r:id="rId5"/>
    <p:sldId id="669" r:id="rId6"/>
    <p:sldId id="692" r:id="rId7"/>
    <p:sldId id="690" r:id="rId8"/>
    <p:sldId id="693" r:id="rId9"/>
    <p:sldId id="694" r:id="rId10"/>
    <p:sldId id="695" r:id="rId11"/>
    <p:sldId id="704" r:id="rId12"/>
    <p:sldId id="705" r:id="rId13"/>
    <p:sldId id="706" r:id="rId14"/>
    <p:sldId id="707" r:id="rId15"/>
    <p:sldId id="708" r:id="rId16"/>
    <p:sldId id="709" r:id="rId17"/>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Tahoma" panose="020B060403050404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4B1156A-380E-4F78-BDF5-A606A8083BF9}" styleName="Orta Stil 4 - Vurgu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autoAdjust="0"/>
    <p:restoredTop sz="95807" autoAdjust="0"/>
  </p:normalViewPr>
  <p:slideViewPr>
    <p:cSldViewPr>
      <p:cViewPr varScale="1">
        <p:scale>
          <a:sx n="106" d="100"/>
          <a:sy n="106" d="100"/>
        </p:scale>
        <p:origin x="1800"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a:defRPr/>
            </a:pPr>
            <a:endParaRPr lang="tr-TR"/>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mn-cs"/>
              </a:defRPr>
            </a:lvl1pPr>
          </a:lstStyle>
          <a:p>
            <a:pPr>
              <a:defRPr/>
            </a:pPr>
            <a:endParaRPr lang="tr-TR"/>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mn-cs"/>
              </a:defRPr>
            </a:lvl1pPr>
          </a:lstStyle>
          <a:p>
            <a:pPr>
              <a:defRPr/>
            </a:pPr>
            <a:endParaRPr lang="tr-TR"/>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fld id="{B022B670-D5B3-4312-A6BE-6FC5947EA71A}" type="slidenum">
              <a:rPr lang="tr-TR" altLang="tr-TR"/>
              <a:pPr/>
              <a:t>‹#›</a:t>
            </a:fld>
            <a:endParaRPr lang="tr-TR"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C15153A-F1A5-415D-8DF0-FE8531A2683F}" type="slidenum">
              <a:rPr lang="tr-TR" altLang="tr-TR"/>
              <a:pPr>
                <a:spcBef>
                  <a:spcPct val="0"/>
                </a:spcBef>
              </a:pPr>
              <a:t>1</a:t>
            </a:fld>
            <a:endParaRPr lang="tr-TR" altLang="tr-TR"/>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tr-TR">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75C2A586-3087-43FA-B398-1B4CED2D53A5}" type="slidenum">
              <a:rPr lang="en-GB" altLang="tr-TR"/>
              <a:pPr>
                <a:spcBef>
                  <a:spcPct val="0"/>
                </a:spcBef>
              </a:pPr>
              <a:t>3</a:t>
            </a:fld>
            <a:endParaRPr lang="en-GB" altLang="tr-TR"/>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AC09AD3-5C70-462F-8767-988D6AE5B520}" type="slidenum">
              <a:rPr lang="en-GB" altLang="tr-TR"/>
              <a:pPr>
                <a:spcBef>
                  <a:spcPct val="0"/>
                </a:spcBef>
              </a:pPr>
              <a:t>5</a:t>
            </a:fld>
            <a:endParaRPr lang="en-GB" altLang="tr-TR"/>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Slide Image Placeholder 1"/>
          <p:cNvSpPr>
            <a:spLocks noGrp="1" noRot="1" noChangeAspect="1" noChangeArrowheads="1" noTextEdit="1"/>
          </p:cNvSpPr>
          <p:nvPr>
            <p:ph type="sldImg"/>
          </p:nvPr>
        </p:nvSpPr>
        <p:spPr>
          <a:ln/>
        </p:spPr>
      </p:sp>
      <p:sp>
        <p:nvSpPr>
          <p:cNvPr id="3686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tr-TR">
              <a:latin typeface="Arial" panose="020B0604020202020204" pitchFamily="34" charset="0"/>
            </a:endParaRPr>
          </a:p>
        </p:txBody>
      </p:sp>
      <p:sp>
        <p:nvSpPr>
          <p:cNvPr id="3686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0585F5EA-2838-4722-A2E5-F43566B14216}" type="slidenum">
              <a:rPr lang="tr-TR" altLang="tr-TR">
                <a:solidFill>
                  <a:srgbClr val="000000"/>
                </a:solidFill>
                <a:latin typeface="Arial" panose="020B0604020202020204" pitchFamily="34" charset="0"/>
              </a:rPr>
              <a:pPr/>
              <a:t>7</a:t>
            </a:fld>
            <a:endParaRPr lang="tr-TR" altLang="tr-TR">
              <a:solidFill>
                <a:srgbClr val="000000"/>
              </a:solidFil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0995BA01-955D-4D4E-8E17-A569C716EDC7}" type="slidenum">
              <a:rPr lang="tr-TR" altLang="tr-TR">
                <a:latin typeface="Arial" panose="020B0604020202020204" pitchFamily="34" charset="0"/>
              </a:rPr>
              <a:pPr/>
              <a:t>8</a:t>
            </a:fld>
            <a:endParaRPr lang="tr-TR" altLang="tr-TR">
              <a:latin typeface="Arial" panose="020B0604020202020204" pitchFamily="34" charset="0"/>
            </a:endParaRPr>
          </a:p>
        </p:txBody>
      </p:sp>
      <p:sp>
        <p:nvSpPr>
          <p:cNvPr id="38914"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r"/>
            <a:fld id="{7FEF7718-DC6B-4D32-AA45-9955ED7AAD0B}" type="slidenum">
              <a:rPr lang="tr-TR" altLang="tr-TR" sz="1200">
                <a:latin typeface="Calibri" panose="020F0502020204030204" pitchFamily="34" charset="0"/>
              </a:rPr>
              <a:pPr algn="r"/>
              <a:t>8</a:t>
            </a:fld>
            <a:endParaRPr lang="tr-TR" altLang="tr-TR" sz="1200">
              <a:latin typeface="Calibri" panose="020F0502020204030204" pitchFamily="34" charset="0"/>
            </a:endParaRPr>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tr-TR" altLang="tr-TR">
              <a:latin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87A79C85-0EC3-4D41-BF79-4E8D56175A9B}" type="slidenum">
              <a:rPr lang="tr-TR" altLang="tr-TR">
                <a:latin typeface="Arial" panose="020B0604020202020204" pitchFamily="34" charset="0"/>
              </a:rPr>
              <a:pPr/>
              <a:t>9</a:t>
            </a:fld>
            <a:endParaRPr lang="tr-TR" altLang="tr-TR">
              <a:latin typeface="Arial" panose="020B0604020202020204" pitchFamily="34" charset="0"/>
            </a:endParaRPr>
          </a:p>
        </p:txBody>
      </p:sp>
      <p:sp>
        <p:nvSpPr>
          <p:cNvPr id="40962"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pPr algn="r"/>
            <a:fld id="{155252A1-71DA-4AC2-851A-4A02DBF5E79D}" type="slidenum">
              <a:rPr lang="tr-TR" altLang="tr-TR" sz="1200">
                <a:latin typeface="Calibri" panose="020F0502020204030204" pitchFamily="34" charset="0"/>
              </a:rPr>
              <a:pPr algn="r"/>
              <a:t>9</a:t>
            </a:fld>
            <a:endParaRPr lang="tr-TR" altLang="tr-TR" sz="1200">
              <a:latin typeface="Calibri" panose="020F0502020204030204" pitchFamily="34" charset="0"/>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tr-TR" altLang="tr-TR">
              <a:latin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noChangeArrowheads="1" noTextEdit="1"/>
          </p:cNvSpPr>
          <p:nvPr>
            <p:ph type="sldImg"/>
          </p:nvPr>
        </p:nvSpPr>
        <p:spPr>
          <a:ln/>
        </p:spPr>
      </p:sp>
      <p:sp>
        <p:nvSpPr>
          <p:cNvPr id="4710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tr-TR">
              <a:latin typeface="Arial" panose="020B0604020202020204" pitchFamily="34" charset="0"/>
            </a:endParaRPr>
          </a:p>
        </p:txBody>
      </p:sp>
      <p:sp>
        <p:nvSpPr>
          <p:cNvPr id="4710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E354AA66-DADD-4BEC-8F75-D081DD6C0169}" type="slidenum">
              <a:rPr lang="tr-TR" altLang="tr-TR">
                <a:latin typeface="Arial" panose="020B0604020202020204" pitchFamily="34" charset="0"/>
              </a:rPr>
              <a:pPr/>
              <a:t>14</a:t>
            </a:fld>
            <a:endParaRPr lang="tr-TR" altLang="tr-TR">
              <a:latin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1 Slayt Görüntüsü Yer Tutucusu"/>
          <p:cNvSpPr>
            <a:spLocks noGrp="1" noRot="1" noChangeAspect="1" noChangeArrowheads="1" noTextEdit="1"/>
          </p:cNvSpPr>
          <p:nvPr>
            <p:ph type="sldImg"/>
          </p:nvPr>
        </p:nvSpPr>
        <p:spPr>
          <a:ln/>
        </p:spPr>
      </p:sp>
      <p:sp>
        <p:nvSpPr>
          <p:cNvPr id="49154"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tr-TR" altLang="tr-TR">
                <a:latin typeface="Arial" panose="020B0604020202020204" pitchFamily="34" charset="0"/>
              </a:rPr>
              <a:t>http://www.habervitrini.com/medya/star-gazetesinden-erdogana-kufur-manseti-kalles-88109/</a:t>
            </a:r>
          </a:p>
          <a:p>
            <a:r>
              <a:rPr lang="tr-TR" altLang="tr-TR">
                <a:latin typeface="Arial" panose="020B0604020202020204" pitchFamily="34" charset="0"/>
              </a:rPr>
              <a:t>http://www.milliyet.com.tr/2003/09/13/ekonomi/eko07.html</a:t>
            </a:r>
          </a:p>
          <a:p>
            <a:r>
              <a:rPr lang="tr-TR" altLang="tr-TR">
                <a:latin typeface="Arial" panose="020B0604020202020204" pitchFamily="34" charset="0"/>
              </a:rPr>
              <a:t>Petkim özelleştirmesinde en yüksek fiyatı uzan vermişti</a:t>
            </a:r>
          </a:p>
        </p:txBody>
      </p:sp>
      <p:sp>
        <p:nvSpPr>
          <p:cNvPr id="49155"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fld id="{B7C24E26-ED05-4497-AD1D-6E0039F07BDB}" type="slidenum">
              <a:rPr lang="tr-TR" altLang="tr-TR">
                <a:latin typeface="Arial" panose="020B0604020202020204" pitchFamily="34" charset="0"/>
              </a:rPr>
              <a:pPr/>
              <a:t>15</a:t>
            </a:fld>
            <a:endParaRPr lang="tr-TR" altLang="tr-T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8 Dikdörtgen"/>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10 Dikdörtgen"/>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1 Başlık"/>
          <p:cNvSpPr>
            <a:spLocks noGrp="1"/>
          </p:cNvSpPr>
          <p:nvPr>
            <p:ph type="ctrTitle"/>
          </p:nvPr>
        </p:nvSpPr>
        <p:spPr>
          <a:xfrm>
            <a:off x="685800" y="3355848"/>
            <a:ext cx="8077200" cy="1673352"/>
          </a:xfrm>
        </p:spPr>
        <p:txBody>
          <a:bodyPr tIns="0" bIns="0" anchor="t"/>
          <a:lstStyle>
            <a:lvl1pPr algn="l">
              <a:defRPr sz="4700" b="1"/>
            </a:lvl1pPr>
            <a:extLst/>
          </a:lstStyle>
          <a:p>
            <a:r>
              <a:rPr lang="tr-TR"/>
              <a:t>Asıl başlık stili için tıklatın</a:t>
            </a:r>
            <a:endParaRPr lang="en-US"/>
          </a:p>
        </p:txBody>
      </p:sp>
      <p:sp>
        <p:nvSpPr>
          <p:cNvPr id="3" name="2 Alt Başlık"/>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tr-TR"/>
              <a:t>Asıl alt başlık stilini düzenlemek için tıklatın</a:t>
            </a:r>
            <a:endParaRPr lang="en-US"/>
          </a:p>
        </p:txBody>
      </p:sp>
      <p:sp>
        <p:nvSpPr>
          <p:cNvPr id="6" name="3 Veri Yer Tutucusu"/>
          <p:cNvSpPr>
            <a:spLocks noGrp="1"/>
          </p:cNvSpPr>
          <p:nvPr>
            <p:ph type="dt" sz="half" idx="10"/>
          </p:nvPr>
        </p:nvSpPr>
        <p:spPr/>
        <p:txBody>
          <a:bodyPr/>
          <a:lstStyle>
            <a:lvl1pPr>
              <a:defRPr/>
            </a:lvl1pPr>
          </a:lstStyle>
          <a:p>
            <a:pPr>
              <a:defRPr/>
            </a:pPr>
            <a:fld id="{ED6F76BD-713F-4A39-9F39-958CF8A9CD63}" type="datetimeFigureOut">
              <a:rPr lang="tr-TR"/>
              <a:pPr>
                <a:defRPr/>
              </a:pPr>
              <a:t>23.08.2022</a:t>
            </a:fld>
            <a:endParaRPr lang="tr-TR"/>
          </a:p>
        </p:txBody>
      </p:sp>
      <p:sp>
        <p:nvSpPr>
          <p:cNvPr id="7" name="4 Altbilgi Yer Tutucusu"/>
          <p:cNvSpPr>
            <a:spLocks noGrp="1"/>
          </p:cNvSpPr>
          <p:nvPr>
            <p:ph type="ftr" sz="quarter" idx="11"/>
          </p:nvPr>
        </p:nvSpPr>
        <p:spPr/>
        <p:txBody>
          <a:bodyPr/>
          <a:lstStyle>
            <a:lvl1pPr>
              <a:defRPr/>
            </a:lvl1pPr>
          </a:lstStyle>
          <a:p>
            <a:pPr>
              <a:defRPr/>
            </a:pPr>
            <a:endParaRPr lang="tr-TR"/>
          </a:p>
        </p:txBody>
      </p:sp>
      <p:sp>
        <p:nvSpPr>
          <p:cNvPr id="8" name="5 Slayt Numarası Yer Tutucusu"/>
          <p:cNvSpPr>
            <a:spLocks noGrp="1"/>
          </p:cNvSpPr>
          <p:nvPr>
            <p:ph type="sldNum" sz="quarter" idx="12"/>
          </p:nvPr>
        </p:nvSpPr>
        <p:spPr/>
        <p:txBody>
          <a:bodyPr/>
          <a:lstStyle>
            <a:lvl1pPr>
              <a:defRPr>
                <a:solidFill>
                  <a:srgbClr val="FFFFFF"/>
                </a:solidFill>
              </a:defRPr>
            </a:lvl1pPr>
          </a:lstStyle>
          <a:p>
            <a:fld id="{5F9C5F5C-46D8-44E2-B2F2-F864A13017B8}" type="slidenum">
              <a:rPr lang="tr-TR" altLang="tr-TR"/>
              <a:pPr/>
              <a:t>‹#›</a:t>
            </a:fld>
            <a:endParaRPr lang="tr-TR" altLang="tr-TR"/>
          </a:p>
        </p:txBody>
      </p:sp>
    </p:spTree>
    <p:extLst>
      <p:ext uri="{BB962C8B-B14F-4D97-AF65-F5344CB8AC3E}">
        <p14:creationId xmlns:p14="http://schemas.microsoft.com/office/powerpoint/2010/main" val="303846443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Veri Yer Tutucusu"/>
          <p:cNvSpPr>
            <a:spLocks noGrp="1"/>
          </p:cNvSpPr>
          <p:nvPr>
            <p:ph type="dt" sz="half" idx="10"/>
          </p:nvPr>
        </p:nvSpPr>
        <p:spPr/>
        <p:txBody>
          <a:bodyPr/>
          <a:lstStyle>
            <a:lvl1pPr>
              <a:defRPr/>
            </a:lvl1pPr>
          </a:lstStyle>
          <a:p>
            <a:pPr>
              <a:defRPr/>
            </a:pPr>
            <a:fld id="{C8CA9AA6-DFA4-44A4-8C97-509E6C6375B4}" type="datetimeFigureOut">
              <a:rPr lang="tr-TR"/>
              <a:pPr>
                <a:defRPr/>
              </a:pPr>
              <a:t>23.08.2022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2EE8E557-61DF-4061-80BE-7B9465B48222}" type="slidenum">
              <a:rPr lang="tr-TR" altLang="tr-TR"/>
              <a:pPr/>
              <a:t>‹#›</a:t>
            </a:fld>
            <a:endParaRPr lang="tr-TR" altLang="tr-TR"/>
          </a:p>
        </p:txBody>
      </p:sp>
    </p:spTree>
    <p:extLst>
      <p:ext uri="{BB962C8B-B14F-4D97-AF65-F5344CB8AC3E}">
        <p14:creationId xmlns:p14="http://schemas.microsoft.com/office/powerpoint/2010/main" val="2551911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8 Dikdörtgen"/>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10 Dikdörtgen"/>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1 Dikey Başlık"/>
          <p:cNvSpPr>
            <a:spLocks noGrp="1"/>
          </p:cNvSpPr>
          <p:nvPr>
            <p:ph type="title" orient="vert"/>
          </p:nvPr>
        </p:nvSpPr>
        <p:spPr>
          <a:xfrm>
            <a:off x="6781800" y="274640"/>
            <a:ext cx="1905000" cy="5851525"/>
          </a:xfrm>
        </p:spPr>
        <p:txBody>
          <a:bodyPr vert="eaVert"/>
          <a:lstStyle/>
          <a:p>
            <a:r>
              <a:rPr lang="tr-TR"/>
              <a:t>Asıl başlık stili için tıklatın</a:t>
            </a:r>
            <a:endParaRPr lang="en-US"/>
          </a:p>
        </p:txBody>
      </p:sp>
      <p:sp>
        <p:nvSpPr>
          <p:cNvPr id="3" name="2 Dikey Metin Yer Tutucusu"/>
          <p:cNvSpPr>
            <a:spLocks noGrp="1"/>
          </p:cNvSpPr>
          <p:nvPr>
            <p:ph type="body" orient="vert" idx="1"/>
          </p:nvPr>
        </p:nvSpPr>
        <p:spPr>
          <a:xfrm>
            <a:off x="457200" y="304800"/>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3 Veri Yer Tutucusu"/>
          <p:cNvSpPr>
            <a:spLocks noGrp="1"/>
          </p:cNvSpPr>
          <p:nvPr>
            <p:ph type="dt" sz="half" idx="10"/>
          </p:nvPr>
        </p:nvSpPr>
        <p:spPr/>
        <p:txBody>
          <a:bodyPr/>
          <a:lstStyle>
            <a:lvl1pPr>
              <a:defRPr/>
            </a:lvl1pPr>
          </a:lstStyle>
          <a:p>
            <a:pPr>
              <a:defRPr/>
            </a:pPr>
            <a:fld id="{142C4D5E-8F5E-4B64-85A7-23B63F80720F}" type="datetimeFigureOut">
              <a:rPr lang="tr-TR"/>
              <a:pPr>
                <a:defRPr/>
              </a:pPr>
              <a:t>23.08.2022</a:t>
            </a:fld>
            <a:endParaRPr lang="tr-TR"/>
          </a:p>
        </p:txBody>
      </p:sp>
      <p:sp>
        <p:nvSpPr>
          <p:cNvPr id="7" name="4 Altbilgi Yer Tutucusu"/>
          <p:cNvSpPr>
            <a:spLocks noGrp="1"/>
          </p:cNvSpPr>
          <p:nvPr>
            <p:ph type="ftr" sz="quarter" idx="11"/>
          </p:nvPr>
        </p:nvSpPr>
        <p:spPr>
          <a:xfrm>
            <a:off x="2640013" y="6376988"/>
            <a:ext cx="3836987" cy="365125"/>
          </a:xfrm>
        </p:spPr>
        <p:txBody>
          <a:bodyPr/>
          <a:lstStyle>
            <a:lvl1pPr>
              <a:defRPr/>
            </a:lvl1pPr>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fld id="{FC0DC1D8-850C-485C-9D5C-8443597D7060}" type="slidenum">
              <a:rPr lang="tr-TR" altLang="tr-TR"/>
              <a:pPr/>
              <a:t>‹#›</a:t>
            </a:fld>
            <a:endParaRPr lang="tr-TR" altLang="tr-TR"/>
          </a:p>
        </p:txBody>
      </p:sp>
    </p:spTree>
    <p:extLst>
      <p:ext uri="{BB962C8B-B14F-4D97-AF65-F5344CB8AC3E}">
        <p14:creationId xmlns:p14="http://schemas.microsoft.com/office/powerpoint/2010/main" val="1534416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8 Dikdörtgen"/>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5" name="9 Dikdörtgen"/>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1 Başlık"/>
          <p:cNvSpPr>
            <a:spLocks noGrp="1"/>
          </p:cNvSpPr>
          <p:nvPr>
            <p:ph type="ctrTitle"/>
          </p:nvPr>
        </p:nvSpPr>
        <p:spPr>
          <a:xfrm>
            <a:off x="685800" y="3355848"/>
            <a:ext cx="8077200" cy="1673352"/>
          </a:xfrm>
        </p:spPr>
        <p:txBody>
          <a:bodyPr tIns="0" bIns="0" anchor="t"/>
          <a:lstStyle>
            <a:lvl1pPr algn="l">
              <a:defRPr sz="4700" b="1"/>
            </a:lvl1pPr>
            <a:extLst/>
          </a:lstStyle>
          <a:p>
            <a:r>
              <a:rPr lang="tr-TR"/>
              <a:t>Asıl başlık stili için tıklatın</a:t>
            </a:r>
            <a:endParaRPr lang="en-US"/>
          </a:p>
        </p:txBody>
      </p:sp>
      <p:sp>
        <p:nvSpPr>
          <p:cNvPr id="3" name="2 Alt Başlık"/>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tr-TR"/>
              <a:t>Asıl alt başlık stilini düzenlemek için tıklatın</a:t>
            </a:r>
            <a:endParaRPr lang="en-US"/>
          </a:p>
        </p:txBody>
      </p:sp>
      <p:sp>
        <p:nvSpPr>
          <p:cNvPr id="6" name="3 Veri Yer Tutucusu"/>
          <p:cNvSpPr>
            <a:spLocks noGrp="1"/>
          </p:cNvSpPr>
          <p:nvPr>
            <p:ph type="dt" sz="half" idx="10"/>
          </p:nvPr>
        </p:nvSpPr>
        <p:spPr/>
        <p:txBody>
          <a:bodyPr/>
          <a:lstStyle>
            <a:lvl1pPr>
              <a:defRPr>
                <a:solidFill>
                  <a:prstClr val="white">
                    <a:tint val="95000"/>
                  </a:prstClr>
                </a:solidFill>
                <a:cs typeface="Arial" charset="0"/>
              </a:defRPr>
            </a:lvl1pPr>
          </a:lstStyle>
          <a:p>
            <a:pPr>
              <a:defRPr/>
            </a:pPr>
            <a:fld id="{D2156B51-4631-4892-9152-3C7037CFC0DD}" type="datetimeFigureOut">
              <a:rPr lang="tr-TR"/>
              <a:pPr>
                <a:defRPr/>
              </a:pPr>
              <a:t>23.08.2022</a:t>
            </a:fld>
            <a:endParaRPr lang="tr-TR"/>
          </a:p>
        </p:txBody>
      </p:sp>
      <p:sp>
        <p:nvSpPr>
          <p:cNvPr id="7" name="4 Altbilgi Yer Tutucusu"/>
          <p:cNvSpPr>
            <a:spLocks noGrp="1"/>
          </p:cNvSpPr>
          <p:nvPr>
            <p:ph type="ftr" sz="quarter" idx="11"/>
          </p:nvPr>
        </p:nvSpPr>
        <p:spPr/>
        <p:txBody>
          <a:bodyPr/>
          <a:lstStyle>
            <a:lvl1pPr>
              <a:defRPr>
                <a:solidFill>
                  <a:prstClr val="white">
                    <a:tint val="95000"/>
                  </a:prstClr>
                </a:solidFill>
                <a:cs typeface="Arial" charset="0"/>
              </a:defRPr>
            </a:lvl1pPr>
          </a:lstStyle>
          <a:p>
            <a:pPr>
              <a:defRPr/>
            </a:pPr>
            <a:endParaRPr lang="tr-TR"/>
          </a:p>
        </p:txBody>
      </p:sp>
      <p:sp>
        <p:nvSpPr>
          <p:cNvPr id="8" name="5 Slayt Numarası Yer Tutucusu"/>
          <p:cNvSpPr>
            <a:spLocks noGrp="1"/>
          </p:cNvSpPr>
          <p:nvPr>
            <p:ph type="sldNum" sz="quarter" idx="12"/>
          </p:nvPr>
        </p:nvSpPr>
        <p:spPr/>
        <p:txBody>
          <a:bodyPr/>
          <a:lstStyle>
            <a:lvl1pPr>
              <a:defRPr>
                <a:solidFill>
                  <a:srgbClr val="FFFFFF"/>
                </a:solidFill>
              </a:defRPr>
            </a:lvl1pPr>
          </a:lstStyle>
          <a:p>
            <a:fld id="{7F3EC3CA-4A8B-4034-A0CC-6DA47FE37515}" type="slidenum">
              <a:rPr lang="tr-TR" altLang="tr-TR"/>
              <a:pPr/>
              <a:t>‹#›</a:t>
            </a:fld>
            <a:endParaRPr lang="tr-TR" altLang="tr-TR"/>
          </a:p>
        </p:txBody>
      </p:sp>
    </p:spTree>
    <p:extLst>
      <p:ext uri="{BB962C8B-B14F-4D97-AF65-F5344CB8AC3E}">
        <p14:creationId xmlns:p14="http://schemas.microsoft.com/office/powerpoint/2010/main" val="80144989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5448"/>
            <a:ext cx="8229600" cy="1252728"/>
          </a:xfrm>
        </p:spPr>
        <p:txBody>
          <a:bodyPr/>
          <a:lstStyle/>
          <a:p>
            <a:r>
              <a:rPr lang="tr-TR"/>
              <a:t>Asıl başlık stili için tıklatın</a:t>
            </a:r>
            <a:endParaRPr lang="en-US"/>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Veri Yer Tutucusu"/>
          <p:cNvSpPr>
            <a:spLocks noGrp="1"/>
          </p:cNvSpPr>
          <p:nvPr>
            <p:ph type="dt" sz="half" idx="10"/>
          </p:nvPr>
        </p:nvSpPr>
        <p:spPr/>
        <p:txBody>
          <a:bodyPr/>
          <a:lstStyle>
            <a:lvl1pPr>
              <a:defRPr>
                <a:cs typeface="Arial" charset="0"/>
              </a:defRPr>
            </a:lvl1pPr>
          </a:lstStyle>
          <a:p>
            <a:pPr>
              <a:defRPr/>
            </a:pPr>
            <a:fld id="{F7CC7E9F-2D55-4920-9E7D-48F6240B0805}" type="datetimeFigureOut">
              <a:rPr lang="tr-TR"/>
              <a:pPr>
                <a:defRPr/>
              </a:pPr>
              <a:t>23.08.2022</a:t>
            </a:fld>
            <a:endParaRPr lang="tr-TR"/>
          </a:p>
        </p:txBody>
      </p:sp>
      <p:sp>
        <p:nvSpPr>
          <p:cNvPr id="5" name="4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1CC7CC02-C4F1-4385-AB36-C19E48FA9625}" type="slidenum">
              <a:rPr lang="tr-TR" altLang="tr-TR"/>
              <a:pPr/>
              <a:t>‹#›</a:t>
            </a:fld>
            <a:endParaRPr lang="tr-TR" altLang="tr-TR"/>
          </a:p>
        </p:txBody>
      </p:sp>
    </p:spTree>
    <p:extLst>
      <p:ext uri="{BB962C8B-B14F-4D97-AF65-F5344CB8AC3E}">
        <p14:creationId xmlns:p14="http://schemas.microsoft.com/office/powerpoint/2010/main" val="36796261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8 Dikdörtgen"/>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5" name="11 Dikdörtgen"/>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1 Başlık"/>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tr-TR"/>
              <a:t>Asıl başlık stili için tıklatın</a:t>
            </a:r>
            <a:endParaRPr lang="en-US"/>
          </a:p>
        </p:txBody>
      </p:sp>
      <p:sp>
        <p:nvSpPr>
          <p:cNvPr id="3" name="2 Metin Yer Tutucusu"/>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tr-TR"/>
              <a:t>Asıl metin stillerini düzenlemek için tıklatın</a:t>
            </a:r>
          </a:p>
        </p:txBody>
      </p:sp>
      <p:sp>
        <p:nvSpPr>
          <p:cNvPr id="6" name="3 Veri Yer Tutucusu"/>
          <p:cNvSpPr>
            <a:spLocks noGrp="1"/>
          </p:cNvSpPr>
          <p:nvPr>
            <p:ph type="dt" sz="half" idx="10"/>
          </p:nvPr>
        </p:nvSpPr>
        <p:spPr/>
        <p:txBody>
          <a:bodyPr/>
          <a:lstStyle>
            <a:lvl1pPr>
              <a:defRPr>
                <a:solidFill>
                  <a:prstClr val="white">
                    <a:tint val="95000"/>
                  </a:prstClr>
                </a:solidFill>
                <a:cs typeface="Arial" charset="0"/>
              </a:defRPr>
            </a:lvl1pPr>
          </a:lstStyle>
          <a:p>
            <a:pPr>
              <a:defRPr/>
            </a:pPr>
            <a:fld id="{6FB877A3-CBE3-40F6-9CFA-F4D1D0A25E34}" type="datetimeFigureOut">
              <a:rPr lang="tr-TR"/>
              <a:pPr>
                <a:defRPr/>
              </a:pPr>
              <a:t>23.08.2022</a:t>
            </a:fld>
            <a:endParaRPr lang="tr-TR"/>
          </a:p>
        </p:txBody>
      </p:sp>
      <p:sp>
        <p:nvSpPr>
          <p:cNvPr id="7" name="4 Altbilgi Yer Tutucusu"/>
          <p:cNvSpPr>
            <a:spLocks noGrp="1"/>
          </p:cNvSpPr>
          <p:nvPr>
            <p:ph type="ftr" sz="quarter" idx="11"/>
          </p:nvPr>
        </p:nvSpPr>
        <p:spPr/>
        <p:txBody>
          <a:bodyPr/>
          <a:lstStyle>
            <a:lvl1pPr>
              <a:defRPr>
                <a:solidFill>
                  <a:prstClr val="white">
                    <a:tint val="95000"/>
                  </a:prstClr>
                </a:solidFill>
                <a:cs typeface="Arial" charset="0"/>
              </a:defRPr>
            </a:lvl1pPr>
          </a:lstStyle>
          <a:p>
            <a:pPr>
              <a:defRPr/>
            </a:pPr>
            <a:endParaRPr lang="tr-TR"/>
          </a:p>
        </p:txBody>
      </p:sp>
      <p:sp>
        <p:nvSpPr>
          <p:cNvPr id="8" name="5 Slayt Numarası Yer Tutucusu"/>
          <p:cNvSpPr>
            <a:spLocks noGrp="1"/>
          </p:cNvSpPr>
          <p:nvPr>
            <p:ph type="sldNum" sz="quarter" idx="12"/>
          </p:nvPr>
        </p:nvSpPr>
        <p:spPr/>
        <p:txBody>
          <a:bodyPr/>
          <a:lstStyle>
            <a:lvl1pPr>
              <a:defRPr>
                <a:solidFill>
                  <a:srgbClr val="FFFFFF"/>
                </a:solidFill>
              </a:defRPr>
            </a:lvl1pPr>
          </a:lstStyle>
          <a:p>
            <a:fld id="{AF3CE5DC-B468-4550-873D-449B1ECB444D}" type="slidenum">
              <a:rPr lang="tr-TR" altLang="tr-TR"/>
              <a:pPr/>
              <a:t>‹#›</a:t>
            </a:fld>
            <a:endParaRPr lang="tr-TR" altLang="tr-TR"/>
          </a:p>
        </p:txBody>
      </p:sp>
    </p:spTree>
    <p:extLst>
      <p:ext uri="{BB962C8B-B14F-4D97-AF65-F5344CB8AC3E}">
        <p14:creationId xmlns:p14="http://schemas.microsoft.com/office/powerpoint/2010/main" val="359034036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İçerik Yer Tutucusu"/>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İçerik Yer Tutucusu"/>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4 Veri Yer Tutucusu"/>
          <p:cNvSpPr>
            <a:spLocks noGrp="1"/>
          </p:cNvSpPr>
          <p:nvPr>
            <p:ph type="dt" sz="half" idx="10"/>
          </p:nvPr>
        </p:nvSpPr>
        <p:spPr/>
        <p:txBody>
          <a:bodyPr/>
          <a:lstStyle>
            <a:lvl1pPr>
              <a:defRPr>
                <a:cs typeface="Arial" charset="0"/>
              </a:defRPr>
            </a:lvl1pPr>
          </a:lstStyle>
          <a:p>
            <a:pPr>
              <a:defRPr/>
            </a:pPr>
            <a:fld id="{C7C4B9E3-8165-4965-8AB0-1E5834E49764}" type="datetimeFigureOut">
              <a:rPr lang="tr-TR"/>
              <a:pPr>
                <a:defRPr/>
              </a:pPr>
              <a:t>23.08.2022</a:t>
            </a:fld>
            <a:endParaRPr lang="tr-TR"/>
          </a:p>
        </p:txBody>
      </p:sp>
      <p:sp>
        <p:nvSpPr>
          <p:cNvPr id="6" name="5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7" name="6 Slayt Numarası Yer Tutucusu"/>
          <p:cNvSpPr>
            <a:spLocks noGrp="1"/>
          </p:cNvSpPr>
          <p:nvPr>
            <p:ph type="sldNum" sz="quarter" idx="12"/>
          </p:nvPr>
        </p:nvSpPr>
        <p:spPr/>
        <p:txBody>
          <a:bodyPr/>
          <a:lstStyle>
            <a:lvl1pPr>
              <a:defRPr/>
            </a:lvl1pPr>
          </a:lstStyle>
          <a:p>
            <a:fld id="{AAF5C91B-EE29-4A7A-86BA-D5A5783F9FDA}" type="slidenum">
              <a:rPr lang="tr-TR" altLang="tr-TR"/>
              <a:pPr/>
              <a:t>‹#›</a:t>
            </a:fld>
            <a:endParaRPr lang="tr-TR" altLang="tr-TR"/>
          </a:p>
        </p:txBody>
      </p:sp>
    </p:spTree>
    <p:extLst>
      <p:ext uri="{BB962C8B-B14F-4D97-AF65-F5344CB8AC3E}">
        <p14:creationId xmlns:p14="http://schemas.microsoft.com/office/powerpoint/2010/main" val="42248431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extLst/>
          </a:lstStyle>
          <a:p>
            <a:r>
              <a:rPr lang="tr-TR"/>
              <a:t>Asıl başlık stili için tıklatın</a:t>
            </a:r>
            <a:endParaRPr lang="en-US"/>
          </a:p>
        </p:txBody>
      </p:sp>
      <p:sp>
        <p:nvSpPr>
          <p:cNvPr id="3" name="2 Metin Yer Tutucusu"/>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tr-TR"/>
              <a:t>Asıl metin stillerini düzenlemek için tıklatın</a:t>
            </a:r>
          </a:p>
        </p:txBody>
      </p:sp>
      <p:sp>
        <p:nvSpPr>
          <p:cNvPr id="4" name="3 İçerik Yer Tutucusu"/>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4 Metin Yer Tutucusu"/>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tr-TR"/>
              <a:t>Asıl metin stillerini düzenlemek için tıklatın</a:t>
            </a:r>
          </a:p>
        </p:txBody>
      </p:sp>
      <p:sp>
        <p:nvSpPr>
          <p:cNvPr id="6" name="5 İçerik Yer Tutucusu"/>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6 Veri Yer Tutucusu"/>
          <p:cNvSpPr>
            <a:spLocks noGrp="1"/>
          </p:cNvSpPr>
          <p:nvPr>
            <p:ph type="dt" sz="half" idx="10"/>
          </p:nvPr>
        </p:nvSpPr>
        <p:spPr/>
        <p:txBody>
          <a:bodyPr/>
          <a:lstStyle>
            <a:lvl1pPr>
              <a:defRPr>
                <a:cs typeface="Arial" charset="0"/>
              </a:defRPr>
            </a:lvl1pPr>
          </a:lstStyle>
          <a:p>
            <a:pPr>
              <a:defRPr/>
            </a:pPr>
            <a:fld id="{03EC7B51-4F95-42A0-817D-C8E3891B87A6}" type="datetimeFigureOut">
              <a:rPr lang="tr-TR"/>
              <a:pPr>
                <a:defRPr/>
              </a:pPr>
              <a:t>23.08.2022</a:t>
            </a:fld>
            <a:endParaRPr lang="tr-TR"/>
          </a:p>
        </p:txBody>
      </p:sp>
      <p:sp>
        <p:nvSpPr>
          <p:cNvPr id="8" name="7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9" name="8 Slayt Numarası Yer Tutucusu"/>
          <p:cNvSpPr>
            <a:spLocks noGrp="1"/>
          </p:cNvSpPr>
          <p:nvPr>
            <p:ph type="sldNum" sz="quarter" idx="12"/>
          </p:nvPr>
        </p:nvSpPr>
        <p:spPr/>
        <p:txBody>
          <a:bodyPr/>
          <a:lstStyle>
            <a:lvl1pPr>
              <a:defRPr/>
            </a:lvl1pPr>
          </a:lstStyle>
          <a:p>
            <a:fld id="{A7A50300-6EB6-416B-8441-9325A59C74AB}" type="slidenum">
              <a:rPr lang="tr-TR" altLang="tr-TR"/>
              <a:pPr/>
              <a:t>‹#›</a:t>
            </a:fld>
            <a:endParaRPr lang="tr-TR" altLang="tr-TR"/>
          </a:p>
        </p:txBody>
      </p:sp>
    </p:spTree>
    <p:extLst>
      <p:ext uri="{BB962C8B-B14F-4D97-AF65-F5344CB8AC3E}">
        <p14:creationId xmlns:p14="http://schemas.microsoft.com/office/powerpoint/2010/main" val="41533444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Veri Yer Tutucusu"/>
          <p:cNvSpPr>
            <a:spLocks noGrp="1"/>
          </p:cNvSpPr>
          <p:nvPr>
            <p:ph type="dt" sz="half" idx="10"/>
          </p:nvPr>
        </p:nvSpPr>
        <p:spPr/>
        <p:txBody>
          <a:bodyPr/>
          <a:lstStyle>
            <a:lvl1pPr>
              <a:defRPr>
                <a:cs typeface="Arial" charset="0"/>
              </a:defRPr>
            </a:lvl1pPr>
          </a:lstStyle>
          <a:p>
            <a:pPr>
              <a:defRPr/>
            </a:pPr>
            <a:fld id="{16EE70C5-C672-4D64-865D-62931764E68A}" type="datetimeFigureOut">
              <a:rPr lang="tr-TR"/>
              <a:pPr>
                <a:defRPr/>
              </a:pPr>
              <a:t>23.08.2022</a:t>
            </a:fld>
            <a:endParaRPr lang="tr-TR"/>
          </a:p>
        </p:txBody>
      </p:sp>
      <p:sp>
        <p:nvSpPr>
          <p:cNvPr id="4" name="3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5" name="4 Slayt Numarası Yer Tutucusu"/>
          <p:cNvSpPr>
            <a:spLocks noGrp="1"/>
          </p:cNvSpPr>
          <p:nvPr>
            <p:ph type="sldNum" sz="quarter" idx="12"/>
          </p:nvPr>
        </p:nvSpPr>
        <p:spPr/>
        <p:txBody>
          <a:bodyPr/>
          <a:lstStyle>
            <a:lvl1pPr>
              <a:defRPr/>
            </a:lvl1pPr>
          </a:lstStyle>
          <a:p>
            <a:fld id="{5E53CE4F-E157-4A3D-9FD0-7B5A5B4625A7}" type="slidenum">
              <a:rPr lang="tr-TR" altLang="tr-TR"/>
              <a:pPr/>
              <a:t>‹#›</a:t>
            </a:fld>
            <a:endParaRPr lang="tr-TR" altLang="tr-TR"/>
          </a:p>
        </p:txBody>
      </p:sp>
    </p:spTree>
    <p:extLst>
      <p:ext uri="{BB962C8B-B14F-4D97-AF65-F5344CB8AC3E}">
        <p14:creationId xmlns:p14="http://schemas.microsoft.com/office/powerpoint/2010/main" val="25620084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cs typeface="Arial" charset="0"/>
              </a:defRPr>
            </a:lvl1pPr>
          </a:lstStyle>
          <a:p>
            <a:pPr>
              <a:defRPr/>
            </a:pPr>
            <a:fld id="{B2FF4118-A365-48CC-BF74-A7842352C91E}" type="datetimeFigureOut">
              <a:rPr lang="tr-TR"/>
              <a:pPr>
                <a:defRPr/>
              </a:pPr>
              <a:t>23.08.2022</a:t>
            </a:fld>
            <a:endParaRPr lang="tr-TR"/>
          </a:p>
        </p:txBody>
      </p:sp>
      <p:sp>
        <p:nvSpPr>
          <p:cNvPr id="3" name="2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4" name="3 Slayt Numarası Yer Tutucusu"/>
          <p:cNvSpPr>
            <a:spLocks noGrp="1"/>
          </p:cNvSpPr>
          <p:nvPr>
            <p:ph type="sldNum" sz="quarter" idx="12"/>
          </p:nvPr>
        </p:nvSpPr>
        <p:spPr/>
        <p:txBody>
          <a:bodyPr/>
          <a:lstStyle>
            <a:lvl1pPr>
              <a:defRPr/>
            </a:lvl1pPr>
          </a:lstStyle>
          <a:p>
            <a:fld id="{D80D9318-7FDE-4170-B05F-3911524732A8}" type="slidenum">
              <a:rPr lang="tr-TR" altLang="tr-TR"/>
              <a:pPr/>
              <a:t>‹#›</a:t>
            </a:fld>
            <a:endParaRPr lang="tr-TR" altLang="tr-TR"/>
          </a:p>
        </p:txBody>
      </p:sp>
    </p:spTree>
    <p:extLst>
      <p:ext uri="{BB962C8B-B14F-4D97-AF65-F5344CB8AC3E}">
        <p14:creationId xmlns:p14="http://schemas.microsoft.com/office/powerpoint/2010/main" val="41996104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11 Dikdörtgen"/>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8 Dikdörtgen"/>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1 Başlık"/>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tr-TR"/>
              <a:t>Asıl başlık stili için tıklatın</a:t>
            </a:r>
            <a:endParaRPr lang="en-US"/>
          </a:p>
        </p:txBody>
      </p:sp>
      <p:sp>
        <p:nvSpPr>
          <p:cNvPr id="3" name="2 İçerik Yer Tutucusu"/>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Metin Yer Tutucusu"/>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tr-TR"/>
              <a:t>Asıl metin stillerini düzenlemek için tıklatın</a:t>
            </a:r>
          </a:p>
        </p:txBody>
      </p:sp>
      <p:sp>
        <p:nvSpPr>
          <p:cNvPr id="7" name="4 Veri Yer Tutucusu"/>
          <p:cNvSpPr>
            <a:spLocks noGrp="1"/>
          </p:cNvSpPr>
          <p:nvPr>
            <p:ph type="dt" sz="half" idx="10"/>
          </p:nvPr>
        </p:nvSpPr>
        <p:spPr/>
        <p:txBody>
          <a:bodyPr/>
          <a:lstStyle>
            <a:lvl1pPr>
              <a:defRPr>
                <a:cs typeface="Arial" charset="0"/>
              </a:defRPr>
            </a:lvl1pPr>
          </a:lstStyle>
          <a:p>
            <a:pPr>
              <a:defRPr/>
            </a:pPr>
            <a:fld id="{A3133931-067C-4DF7-9CD1-6A636AFF6009}" type="datetimeFigureOut">
              <a:rPr lang="tr-TR"/>
              <a:pPr>
                <a:defRPr/>
              </a:pPr>
              <a:t>23.08.2022</a:t>
            </a:fld>
            <a:endParaRPr lang="tr-TR"/>
          </a:p>
        </p:txBody>
      </p:sp>
      <p:sp>
        <p:nvSpPr>
          <p:cNvPr id="8" name="5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fld id="{C26115B6-E416-4EED-9705-442D0DA126C8}" type="slidenum">
              <a:rPr lang="tr-TR" altLang="tr-TR"/>
              <a:pPr/>
              <a:t>‹#›</a:t>
            </a:fld>
            <a:endParaRPr lang="tr-TR" altLang="tr-TR"/>
          </a:p>
        </p:txBody>
      </p:sp>
    </p:spTree>
    <p:extLst>
      <p:ext uri="{BB962C8B-B14F-4D97-AF65-F5344CB8AC3E}">
        <p14:creationId xmlns:p14="http://schemas.microsoft.com/office/powerpoint/2010/main" val="1377491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5448"/>
            <a:ext cx="8229600" cy="1252728"/>
          </a:xfrm>
        </p:spPr>
        <p:txBody>
          <a:bodyPr/>
          <a:lstStyle/>
          <a:p>
            <a:r>
              <a:rPr lang="tr-TR"/>
              <a:t>Asıl başlık stili için tıklatın</a:t>
            </a:r>
            <a:endParaRPr lang="en-US"/>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Veri Yer Tutucusu"/>
          <p:cNvSpPr>
            <a:spLocks noGrp="1"/>
          </p:cNvSpPr>
          <p:nvPr>
            <p:ph type="dt" sz="half" idx="10"/>
          </p:nvPr>
        </p:nvSpPr>
        <p:spPr/>
        <p:txBody>
          <a:bodyPr/>
          <a:lstStyle>
            <a:lvl1pPr>
              <a:defRPr/>
            </a:lvl1pPr>
          </a:lstStyle>
          <a:p>
            <a:pPr>
              <a:defRPr/>
            </a:pPr>
            <a:fld id="{6AD23B92-AE01-4886-A439-BF5614993897}" type="datetimeFigureOut">
              <a:rPr lang="tr-TR"/>
              <a:pPr>
                <a:defRPr/>
              </a:pPr>
              <a:t>23.08.2022</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0C2C83DC-A484-43FE-8019-208F2B64C235}" type="slidenum">
              <a:rPr lang="tr-TR" altLang="tr-TR"/>
              <a:pPr/>
              <a:t>‹#›</a:t>
            </a:fld>
            <a:endParaRPr lang="tr-TR" altLang="tr-TR"/>
          </a:p>
        </p:txBody>
      </p:sp>
    </p:spTree>
    <p:extLst>
      <p:ext uri="{BB962C8B-B14F-4D97-AF65-F5344CB8AC3E}">
        <p14:creationId xmlns:p14="http://schemas.microsoft.com/office/powerpoint/2010/main" val="361994338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bg>
      <p:bgPr>
        <a:solidFill>
          <a:schemeClr val="bg2"/>
        </a:solidFill>
        <a:effectLst/>
      </p:bgPr>
    </p:bg>
    <p:spTree>
      <p:nvGrpSpPr>
        <p:cNvPr id="1" name=""/>
        <p:cNvGrpSpPr/>
        <p:nvPr/>
      </p:nvGrpSpPr>
      <p:grpSpPr>
        <a:xfrm>
          <a:off x="0" y="0"/>
          <a:ext cx="0" cy="0"/>
          <a:chOff x="0" y="0"/>
          <a:chExt cx="0" cy="0"/>
        </a:xfrm>
      </p:grpSpPr>
      <p:sp>
        <p:nvSpPr>
          <p:cNvPr id="5" name="10 Dikdörtgen"/>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6" name="8 Dikdörtgen"/>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1 Başlık"/>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tr-TR"/>
              <a:t>Asıl başlık stili için tıklatın</a:t>
            </a:r>
            <a:endParaRPr lang="en-US"/>
          </a:p>
        </p:txBody>
      </p:sp>
      <p:sp>
        <p:nvSpPr>
          <p:cNvPr id="3" name="2 Resim Yer Tutucusu"/>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tr-TR" noProof="0"/>
              <a:t>Resim eklemek için simgeyi tıklatın</a:t>
            </a:r>
            <a:endParaRPr lang="en-US" noProof="0" dirty="0"/>
          </a:p>
        </p:txBody>
      </p:sp>
      <p:sp>
        <p:nvSpPr>
          <p:cNvPr id="4" name="3 Metin Yer Tutucusu"/>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tr-TR"/>
              <a:t>Asıl metin stillerini düzenlemek için tıklatın</a:t>
            </a:r>
          </a:p>
        </p:txBody>
      </p:sp>
      <p:sp>
        <p:nvSpPr>
          <p:cNvPr id="7" name="4 Veri Yer Tutucusu"/>
          <p:cNvSpPr>
            <a:spLocks noGrp="1"/>
          </p:cNvSpPr>
          <p:nvPr>
            <p:ph type="dt" sz="half" idx="10"/>
          </p:nvPr>
        </p:nvSpPr>
        <p:spPr>
          <a:xfrm>
            <a:off x="165100" y="1169988"/>
            <a:ext cx="2522538" cy="201612"/>
          </a:xfrm>
        </p:spPr>
        <p:txBody>
          <a:bodyPr/>
          <a:lstStyle>
            <a:lvl1pPr>
              <a:defRPr>
                <a:cs typeface="Arial" charset="0"/>
              </a:defRPr>
            </a:lvl1pPr>
          </a:lstStyle>
          <a:p>
            <a:pPr>
              <a:defRPr/>
            </a:pPr>
            <a:fld id="{1CECA883-2FA0-4613-8462-84CC7B402403}" type="datetimeFigureOut">
              <a:rPr lang="tr-TR"/>
              <a:pPr>
                <a:defRPr/>
              </a:pPr>
              <a:t>23.08.2022</a:t>
            </a:fld>
            <a:endParaRPr lang="tr-TR"/>
          </a:p>
        </p:txBody>
      </p:sp>
      <p:sp>
        <p:nvSpPr>
          <p:cNvPr id="8" name="5 Altbilgi Yer Tutucusu"/>
          <p:cNvSpPr>
            <a:spLocks noGrp="1"/>
          </p:cNvSpPr>
          <p:nvPr>
            <p:ph type="ftr" sz="quarter" idx="11"/>
          </p:nvPr>
        </p:nvSpPr>
        <p:spPr>
          <a:xfrm>
            <a:off x="3035300" y="1169988"/>
            <a:ext cx="5194300" cy="201612"/>
          </a:xfrm>
        </p:spPr>
        <p:txBody>
          <a:bodyPr/>
          <a:lstStyle>
            <a:lvl1pPr>
              <a:defRPr>
                <a:solidFill>
                  <a:prstClr val="white">
                    <a:shade val="50000"/>
                  </a:prstClr>
                </a:solidFill>
                <a:cs typeface="Arial" charset="0"/>
              </a:defRPr>
            </a:lvl1pPr>
          </a:lstStyle>
          <a:p>
            <a:pPr>
              <a:defRPr/>
            </a:pPr>
            <a:endParaRPr lang="tr-TR"/>
          </a:p>
        </p:txBody>
      </p:sp>
      <p:sp>
        <p:nvSpPr>
          <p:cNvPr id="9" name="6 Slayt Numarası Yer Tutucusu"/>
          <p:cNvSpPr>
            <a:spLocks noGrp="1"/>
          </p:cNvSpPr>
          <p:nvPr>
            <p:ph type="sldNum" sz="quarter" idx="12"/>
          </p:nvPr>
        </p:nvSpPr>
        <p:spPr>
          <a:xfrm>
            <a:off x="8339138" y="1169988"/>
            <a:ext cx="733425" cy="201612"/>
          </a:xfrm>
        </p:spPr>
        <p:txBody>
          <a:bodyPr/>
          <a:lstStyle>
            <a:lvl1pPr>
              <a:defRPr/>
            </a:lvl1pPr>
          </a:lstStyle>
          <a:p>
            <a:fld id="{EEBAE022-11D5-406B-946F-DBA4A230CA0B}" type="slidenum">
              <a:rPr lang="tr-TR" altLang="tr-TR"/>
              <a:pPr/>
              <a:t>‹#›</a:t>
            </a:fld>
            <a:endParaRPr lang="tr-TR" altLang="tr-TR"/>
          </a:p>
        </p:txBody>
      </p:sp>
    </p:spTree>
    <p:extLst>
      <p:ext uri="{BB962C8B-B14F-4D97-AF65-F5344CB8AC3E}">
        <p14:creationId xmlns:p14="http://schemas.microsoft.com/office/powerpoint/2010/main" val="4118133008"/>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Veri Yer Tutucusu"/>
          <p:cNvSpPr>
            <a:spLocks noGrp="1"/>
          </p:cNvSpPr>
          <p:nvPr>
            <p:ph type="dt" sz="half" idx="10"/>
          </p:nvPr>
        </p:nvSpPr>
        <p:spPr/>
        <p:txBody>
          <a:bodyPr/>
          <a:lstStyle>
            <a:lvl1pPr>
              <a:defRPr>
                <a:cs typeface="Arial" charset="0"/>
              </a:defRPr>
            </a:lvl1pPr>
          </a:lstStyle>
          <a:p>
            <a:pPr>
              <a:defRPr/>
            </a:pPr>
            <a:fld id="{2A7DE152-9482-498B-BDF8-BBD9A3AF89BB}" type="datetimeFigureOut">
              <a:rPr lang="tr-TR"/>
              <a:pPr>
                <a:defRPr/>
              </a:pPr>
              <a:t>23.08.2022</a:t>
            </a:fld>
            <a:endParaRPr lang="tr-TR"/>
          </a:p>
        </p:txBody>
      </p:sp>
      <p:sp>
        <p:nvSpPr>
          <p:cNvPr id="5" name="4 Altbilgi Yer Tutucusu"/>
          <p:cNvSpPr>
            <a:spLocks noGrp="1"/>
          </p:cNvSpPr>
          <p:nvPr>
            <p:ph type="ftr" sz="quarter" idx="11"/>
          </p:nvPr>
        </p:nvSpPr>
        <p:spPr/>
        <p:txBody>
          <a:bodyPr/>
          <a:lstStyle>
            <a:lvl1pPr>
              <a:defRPr>
                <a:cs typeface="Arial" charset="0"/>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1C26B031-DD5C-4903-BFAB-780742FB9A89}" type="slidenum">
              <a:rPr lang="tr-TR" altLang="tr-TR"/>
              <a:pPr/>
              <a:t>‹#›</a:t>
            </a:fld>
            <a:endParaRPr lang="tr-TR" altLang="tr-TR"/>
          </a:p>
        </p:txBody>
      </p:sp>
    </p:spTree>
    <p:extLst>
      <p:ext uri="{BB962C8B-B14F-4D97-AF65-F5344CB8AC3E}">
        <p14:creationId xmlns:p14="http://schemas.microsoft.com/office/powerpoint/2010/main" val="15404570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4" name="8 Dikdörtgen"/>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5" name="7 Dikdörtgen"/>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1 Dikey Başlık"/>
          <p:cNvSpPr>
            <a:spLocks noGrp="1"/>
          </p:cNvSpPr>
          <p:nvPr>
            <p:ph type="title" orient="vert"/>
          </p:nvPr>
        </p:nvSpPr>
        <p:spPr>
          <a:xfrm>
            <a:off x="6781800" y="274640"/>
            <a:ext cx="1905000" cy="5851525"/>
          </a:xfrm>
        </p:spPr>
        <p:txBody>
          <a:bodyPr vert="eaVert"/>
          <a:lstStyle/>
          <a:p>
            <a:r>
              <a:rPr lang="tr-TR"/>
              <a:t>Asıl başlık stili için tıklatın</a:t>
            </a:r>
            <a:endParaRPr lang="en-US"/>
          </a:p>
        </p:txBody>
      </p:sp>
      <p:sp>
        <p:nvSpPr>
          <p:cNvPr id="3" name="2 Dikey Metin Yer Tutucusu"/>
          <p:cNvSpPr>
            <a:spLocks noGrp="1"/>
          </p:cNvSpPr>
          <p:nvPr>
            <p:ph type="body" orient="vert" idx="1"/>
          </p:nvPr>
        </p:nvSpPr>
        <p:spPr>
          <a:xfrm>
            <a:off x="457200" y="304800"/>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3 Veri Yer Tutucusu"/>
          <p:cNvSpPr>
            <a:spLocks noGrp="1"/>
          </p:cNvSpPr>
          <p:nvPr>
            <p:ph type="dt" sz="half" idx="10"/>
          </p:nvPr>
        </p:nvSpPr>
        <p:spPr/>
        <p:txBody>
          <a:bodyPr/>
          <a:lstStyle>
            <a:lvl1pPr>
              <a:defRPr>
                <a:cs typeface="Arial" charset="0"/>
              </a:defRPr>
            </a:lvl1pPr>
          </a:lstStyle>
          <a:p>
            <a:pPr>
              <a:defRPr/>
            </a:pPr>
            <a:fld id="{77836361-BF66-495A-8851-1D8B42A4C665}" type="datetimeFigureOut">
              <a:rPr lang="tr-TR"/>
              <a:pPr>
                <a:defRPr/>
              </a:pPr>
              <a:t>23.08.2022</a:t>
            </a:fld>
            <a:endParaRPr lang="tr-TR"/>
          </a:p>
        </p:txBody>
      </p:sp>
      <p:sp>
        <p:nvSpPr>
          <p:cNvPr id="7" name="4 Altbilgi Yer Tutucusu"/>
          <p:cNvSpPr>
            <a:spLocks noGrp="1"/>
          </p:cNvSpPr>
          <p:nvPr>
            <p:ph type="ftr" sz="quarter" idx="11"/>
          </p:nvPr>
        </p:nvSpPr>
        <p:spPr>
          <a:xfrm>
            <a:off x="2640013" y="6376988"/>
            <a:ext cx="3836987" cy="365125"/>
          </a:xfrm>
        </p:spPr>
        <p:txBody>
          <a:bodyPr/>
          <a:lstStyle>
            <a:lvl1pPr>
              <a:defRPr>
                <a:cs typeface="Arial" charset="0"/>
              </a:defRPr>
            </a:lvl1pPr>
          </a:lstStyle>
          <a:p>
            <a:pPr>
              <a:defRPr/>
            </a:pPr>
            <a:endParaRPr lang="tr-TR"/>
          </a:p>
        </p:txBody>
      </p:sp>
      <p:sp>
        <p:nvSpPr>
          <p:cNvPr id="8" name="5 Slayt Numarası Yer Tutucusu"/>
          <p:cNvSpPr>
            <a:spLocks noGrp="1"/>
          </p:cNvSpPr>
          <p:nvPr>
            <p:ph type="sldNum" sz="quarter" idx="12"/>
          </p:nvPr>
        </p:nvSpPr>
        <p:spPr/>
        <p:txBody>
          <a:bodyPr/>
          <a:lstStyle>
            <a:lvl1pPr>
              <a:defRPr/>
            </a:lvl1pPr>
          </a:lstStyle>
          <a:p>
            <a:fld id="{05A7862C-E8EC-4AB2-887D-A1968DFC5AAD}" type="slidenum">
              <a:rPr lang="tr-TR" altLang="tr-TR"/>
              <a:pPr/>
              <a:t>‹#›</a:t>
            </a:fld>
            <a:endParaRPr lang="tr-TR" altLang="tr-TR"/>
          </a:p>
        </p:txBody>
      </p:sp>
    </p:spTree>
    <p:extLst>
      <p:ext uri="{BB962C8B-B14F-4D97-AF65-F5344CB8AC3E}">
        <p14:creationId xmlns:p14="http://schemas.microsoft.com/office/powerpoint/2010/main" val="574244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8 Dikdörtgen"/>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10 Dikdörtgen"/>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1 Başlık"/>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tr-TR"/>
              <a:t>Asıl başlık stili için tıklatın</a:t>
            </a:r>
            <a:endParaRPr lang="en-US"/>
          </a:p>
        </p:txBody>
      </p:sp>
      <p:sp>
        <p:nvSpPr>
          <p:cNvPr id="3" name="2 Metin Yer Tutucusu"/>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tr-TR"/>
              <a:t>Asıl metin stillerini düzenlemek için tıklatın</a:t>
            </a:r>
          </a:p>
        </p:txBody>
      </p:sp>
      <p:sp>
        <p:nvSpPr>
          <p:cNvPr id="6" name="3 Veri Yer Tutucusu"/>
          <p:cNvSpPr>
            <a:spLocks noGrp="1"/>
          </p:cNvSpPr>
          <p:nvPr>
            <p:ph type="dt" sz="half" idx="10"/>
          </p:nvPr>
        </p:nvSpPr>
        <p:spPr/>
        <p:txBody>
          <a:bodyPr/>
          <a:lstStyle>
            <a:lvl1pPr>
              <a:defRPr/>
            </a:lvl1pPr>
          </a:lstStyle>
          <a:p>
            <a:pPr>
              <a:defRPr/>
            </a:pPr>
            <a:fld id="{A863DDC6-A618-41E3-9EDC-7229D3B763BC}" type="datetimeFigureOut">
              <a:rPr lang="tr-TR"/>
              <a:pPr>
                <a:defRPr/>
              </a:pPr>
              <a:t>23.08.2022</a:t>
            </a:fld>
            <a:endParaRPr lang="tr-TR"/>
          </a:p>
        </p:txBody>
      </p:sp>
      <p:sp>
        <p:nvSpPr>
          <p:cNvPr id="7" name="4 Altbilgi Yer Tutucusu"/>
          <p:cNvSpPr>
            <a:spLocks noGrp="1"/>
          </p:cNvSpPr>
          <p:nvPr>
            <p:ph type="ftr" sz="quarter" idx="11"/>
          </p:nvPr>
        </p:nvSpPr>
        <p:spPr/>
        <p:txBody>
          <a:bodyPr/>
          <a:lstStyle>
            <a:lvl1pPr>
              <a:defRPr/>
            </a:lvl1pPr>
          </a:lstStyle>
          <a:p>
            <a:pPr>
              <a:defRPr/>
            </a:pPr>
            <a:endParaRPr lang="tr-TR"/>
          </a:p>
        </p:txBody>
      </p:sp>
      <p:sp>
        <p:nvSpPr>
          <p:cNvPr id="8" name="5 Slayt Numarası Yer Tutucusu"/>
          <p:cNvSpPr>
            <a:spLocks noGrp="1"/>
          </p:cNvSpPr>
          <p:nvPr>
            <p:ph type="sldNum" sz="quarter" idx="12"/>
          </p:nvPr>
        </p:nvSpPr>
        <p:spPr/>
        <p:txBody>
          <a:bodyPr/>
          <a:lstStyle>
            <a:lvl1pPr>
              <a:defRPr>
                <a:solidFill>
                  <a:srgbClr val="FFFFFF"/>
                </a:solidFill>
              </a:defRPr>
            </a:lvl1pPr>
          </a:lstStyle>
          <a:p>
            <a:fld id="{33FD984F-9526-41BB-BAB1-3B0AAC596C19}" type="slidenum">
              <a:rPr lang="tr-TR" altLang="tr-TR"/>
              <a:pPr/>
              <a:t>‹#›</a:t>
            </a:fld>
            <a:endParaRPr lang="tr-TR" altLang="tr-TR"/>
          </a:p>
        </p:txBody>
      </p:sp>
    </p:spTree>
    <p:extLst>
      <p:ext uri="{BB962C8B-B14F-4D97-AF65-F5344CB8AC3E}">
        <p14:creationId xmlns:p14="http://schemas.microsoft.com/office/powerpoint/2010/main" val="151086926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2 İçerik Yer Tutucusu"/>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İçerik Yer Tutucusu"/>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3 Veri Yer Tutucusu"/>
          <p:cNvSpPr>
            <a:spLocks noGrp="1"/>
          </p:cNvSpPr>
          <p:nvPr>
            <p:ph type="dt" sz="half" idx="10"/>
          </p:nvPr>
        </p:nvSpPr>
        <p:spPr/>
        <p:txBody>
          <a:bodyPr/>
          <a:lstStyle>
            <a:lvl1pPr>
              <a:defRPr/>
            </a:lvl1pPr>
          </a:lstStyle>
          <a:p>
            <a:pPr>
              <a:defRPr/>
            </a:pPr>
            <a:fld id="{FD91DF26-9869-42F2-8577-16A0B2CE75E9}" type="datetimeFigureOut">
              <a:rPr lang="tr-TR"/>
              <a:pPr>
                <a:defRPr/>
              </a:pPr>
              <a:t>23.08.2022</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BA3D9AEA-9216-421C-B268-9ED17CAFC646}" type="slidenum">
              <a:rPr lang="tr-TR" altLang="tr-TR"/>
              <a:pPr/>
              <a:t>‹#›</a:t>
            </a:fld>
            <a:endParaRPr lang="tr-TR" altLang="tr-TR"/>
          </a:p>
        </p:txBody>
      </p:sp>
    </p:spTree>
    <p:extLst>
      <p:ext uri="{BB962C8B-B14F-4D97-AF65-F5344CB8AC3E}">
        <p14:creationId xmlns:p14="http://schemas.microsoft.com/office/powerpoint/2010/main" val="1654890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extLst/>
          </a:lstStyle>
          <a:p>
            <a:r>
              <a:rPr lang="tr-TR"/>
              <a:t>Asıl başlık stili için tıklatın</a:t>
            </a:r>
            <a:endParaRPr lang="en-US"/>
          </a:p>
        </p:txBody>
      </p:sp>
      <p:sp>
        <p:nvSpPr>
          <p:cNvPr id="3" name="2 Metin Yer Tutucusu"/>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tr-TR"/>
              <a:t>Asıl metin stillerini düzenlemek için tıklatın</a:t>
            </a:r>
          </a:p>
        </p:txBody>
      </p:sp>
      <p:sp>
        <p:nvSpPr>
          <p:cNvPr id="4" name="3 İçerik Yer Tutucusu"/>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4 Metin Yer Tutucusu"/>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tr-TR"/>
              <a:t>Asıl metin stillerini düzenlemek için tıklatın</a:t>
            </a:r>
          </a:p>
        </p:txBody>
      </p:sp>
      <p:sp>
        <p:nvSpPr>
          <p:cNvPr id="6" name="5 İçerik Yer Tutucusu"/>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3 Veri Yer Tutucusu"/>
          <p:cNvSpPr>
            <a:spLocks noGrp="1"/>
          </p:cNvSpPr>
          <p:nvPr>
            <p:ph type="dt" sz="half" idx="10"/>
          </p:nvPr>
        </p:nvSpPr>
        <p:spPr/>
        <p:txBody>
          <a:bodyPr/>
          <a:lstStyle>
            <a:lvl1pPr>
              <a:defRPr/>
            </a:lvl1pPr>
          </a:lstStyle>
          <a:p>
            <a:pPr>
              <a:defRPr/>
            </a:pPr>
            <a:fld id="{E86FAD39-E966-46BF-9840-4959FE759B06}" type="datetimeFigureOut">
              <a:rPr lang="tr-TR"/>
              <a:pPr>
                <a:defRPr/>
              </a:pPr>
              <a:t>23.08.2022</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fld id="{66536CE9-1FC2-4BCE-AC30-797F073F08BB}" type="slidenum">
              <a:rPr lang="tr-TR" altLang="tr-TR"/>
              <a:pPr/>
              <a:t>‹#›</a:t>
            </a:fld>
            <a:endParaRPr lang="tr-TR" altLang="tr-TR"/>
          </a:p>
        </p:txBody>
      </p:sp>
    </p:spTree>
    <p:extLst>
      <p:ext uri="{BB962C8B-B14F-4D97-AF65-F5344CB8AC3E}">
        <p14:creationId xmlns:p14="http://schemas.microsoft.com/office/powerpoint/2010/main" val="285377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endParaRPr lang="en-US"/>
          </a:p>
        </p:txBody>
      </p:sp>
      <p:sp>
        <p:nvSpPr>
          <p:cNvPr id="3" name="3 Veri Yer Tutucusu"/>
          <p:cNvSpPr>
            <a:spLocks noGrp="1"/>
          </p:cNvSpPr>
          <p:nvPr>
            <p:ph type="dt" sz="half" idx="10"/>
          </p:nvPr>
        </p:nvSpPr>
        <p:spPr/>
        <p:txBody>
          <a:bodyPr/>
          <a:lstStyle>
            <a:lvl1pPr>
              <a:defRPr/>
            </a:lvl1pPr>
          </a:lstStyle>
          <a:p>
            <a:pPr>
              <a:defRPr/>
            </a:pPr>
            <a:fld id="{083BB54D-A2A5-45F6-8BDF-BAF30E6F124A}" type="datetimeFigureOut">
              <a:rPr lang="tr-TR"/>
              <a:pPr>
                <a:defRPr/>
              </a:pPr>
              <a:t>23.08.2022</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fld id="{5BA7D333-2F1F-46CE-B944-408947CC25AF}" type="slidenum">
              <a:rPr lang="tr-TR" altLang="tr-TR"/>
              <a:pPr/>
              <a:t>‹#›</a:t>
            </a:fld>
            <a:endParaRPr lang="tr-TR" altLang="tr-TR"/>
          </a:p>
        </p:txBody>
      </p:sp>
    </p:spTree>
    <p:extLst>
      <p:ext uri="{BB962C8B-B14F-4D97-AF65-F5344CB8AC3E}">
        <p14:creationId xmlns:p14="http://schemas.microsoft.com/office/powerpoint/2010/main" val="2039329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pPr>
              <a:defRPr/>
            </a:pPr>
            <a:fld id="{081E3B45-3CC6-4F62-B3F0-4F1769B58FD5}" type="datetimeFigureOut">
              <a:rPr lang="tr-TR"/>
              <a:pPr>
                <a:defRPr/>
              </a:pPr>
              <a:t>23.08.2022</a:t>
            </a:fld>
            <a:endParaRPr lang="tr-TR"/>
          </a:p>
        </p:txBody>
      </p:sp>
      <p:sp>
        <p:nvSpPr>
          <p:cNvPr id="3" name="2 Altbilgi Yer Tutucusu"/>
          <p:cNvSpPr>
            <a:spLocks noGrp="1"/>
          </p:cNvSpPr>
          <p:nvPr>
            <p:ph type="ftr" sz="quarter" idx="11"/>
          </p:nvPr>
        </p:nvSpPr>
        <p:spPr/>
        <p:txBody>
          <a:bodyPr/>
          <a:lstStyle>
            <a:lvl1pPr>
              <a:defRPr/>
            </a:lvl1pPr>
          </a:lstStyle>
          <a:p>
            <a:pPr>
              <a:defRPr/>
            </a:pPr>
            <a:endParaRPr lang="tr-TR"/>
          </a:p>
        </p:txBody>
      </p:sp>
      <p:sp>
        <p:nvSpPr>
          <p:cNvPr id="4" name="3 Slayt Numarası Yer Tutucusu"/>
          <p:cNvSpPr>
            <a:spLocks noGrp="1"/>
          </p:cNvSpPr>
          <p:nvPr>
            <p:ph type="sldNum" sz="quarter" idx="12"/>
          </p:nvPr>
        </p:nvSpPr>
        <p:spPr/>
        <p:txBody>
          <a:bodyPr/>
          <a:lstStyle>
            <a:lvl1pPr>
              <a:defRPr/>
            </a:lvl1pPr>
          </a:lstStyle>
          <a:p>
            <a:fld id="{927AE4C3-C820-45E0-ACC2-D6D25A37CABA}" type="slidenum">
              <a:rPr lang="tr-TR" altLang="tr-TR"/>
              <a:pPr/>
              <a:t>‹#›</a:t>
            </a:fld>
            <a:endParaRPr lang="tr-TR" altLang="tr-TR"/>
          </a:p>
        </p:txBody>
      </p:sp>
    </p:spTree>
    <p:extLst>
      <p:ext uri="{BB962C8B-B14F-4D97-AF65-F5344CB8AC3E}">
        <p14:creationId xmlns:p14="http://schemas.microsoft.com/office/powerpoint/2010/main" val="326454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5" name="8 Dikdörtgen"/>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10 Dikdörtgen"/>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1 Başlık"/>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tr-TR"/>
              <a:t>Asıl başlık stili için tıklatın</a:t>
            </a:r>
            <a:endParaRPr lang="en-US"/>
          </a:p>
        </p:txBody>
      </p:sp>
      <p:sp>
        <p:nvSpPr>
          <p:cNvPr id="3" name="2 İçerik Yer Tutucusu"/>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3 Metin Yer Tutucusu"/>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tr-TR"/>
              <a:t>Asıl metin stillerini düzenlemek için tıklatın</a:t>
            </a:r>
          </a:p>
        </p:txBody>
      </p:sp>
      <p:sp>
        <p:nvSpPr>
          <p:cNvPr id="7" name="4 Veri Yer Tutucusu"/>
          <p:cNvSpPr>
            <a:spLocks noGrp="1"/>
          </p:cNvSpPr>
          <p:nvPr>
            <p:ph type="dt" sz="half" idx="10"/>
          </p:nvPr>
        </p:nvSpPr>
        <p:spPr/>
        <p:txBody>
          <a:bodyPr/>
          <a:lstStyle>
            <a:lvl1pPr>
              <a:defRPr/>
            </a:lvl1pPr>
          </a:lstStyle>
          <a:p>
            <a:pPr>
              <a:defRPr/>
            </a:pPr>
            <a:fld id="{AA0E55FC-78F4-4BCA-8694-575A520A05DE}" type="datetimeFigureOut">
              <a:rPr lang="tr-TR"/>
              <a:pPr>
                <a:defRPr/>
              </a:pPr>
              <a:t>23.08.2022</a:t>
            </a:fld>
            <a:endParaRPr lang="tr-TR"/>
          </a:p>
        </p:txBody>
      </p:sp>
      <p:sp>
        <p:nvSpPr>
          <p:cNvPr id="8" name="5 Altbilgi Yer Tutucusu"/>
          <p:cNvSpPr>
            <a:spLocks noGrp="1"/>
          </p:cNvSpPr>
          <p:nvPr>
            <p:ph type="ftr" sz="quarter" idx="11"/>
          </p:nvPr>
        </p:nvSpPr>
        <p:spPr/>
        <p:txBody>
          <a:bodyPr/>
          <a:lstStyle>
            <a:lvl1pPr>
              <a:defRPr/>
            </a:lvl1pPr>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fld id="{99109A28-5D11-49A6-BBE3-1B5DA035BC97}" type="slidenum">
              <a:rPr lang="tr-TR" altLang="tr-TR"/>
              <a:pPr/>
              <a:t>‹#›</a:t>
            </a:fld>
            <a:endParaRPr lang="tr-TR" altLang="tr-TR"/>
          </a:p>
        </p:txBody>
      </p:sp>
    </p:spTree>
    <p:extLst>
      <p:ext uri="{BB962C8B-B14F-4D97-AF65-F5344CB8AC3E}">
        <p14:creationId xmlns:p14="http://schemas.microsoft.com/office/powerpoint/2010/main" val="1915060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solidFill>
          <a:schemeClr val="bg2"/>
        </a:solidFill>
        <a:effectLst/>
      </p:bgPr>
    </p:bg>
    <p:spTree>
      <p:nvGrpSpPr>
        <p:cNvPr id="1" name=""/>
        <p:cNvGrpSpPr/>
        <p:nvPr/>
      </p:nvGrpSpPr>
      <p:grpSpPr>
        <a:xfrm>
          <a:off x="0" y="0"/>
          <a:ext cx="0" cy="0"/>
          <a:chOff x="0" y="0"/>
          <a:chExt cx="0" cy="0"/>
        </a:xfrm>
      </p:grpSpPr>
      <p:sp>
        <p:nvSpPr>
          <p:cNvPr id="5" name="8 Dikdörtgen"/>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10 Dikdörtgen"/>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1 Başlık"/>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tr-TR"/>
              <a:t>Asıl başlık stili için tıklatın</a:t>
            </a:r>
            <a:endParaRPr lang="en-US"/>
          </a:p>
        </p:txBody>
      </p:sp>
      <p:sp>
        <p:nvSpPr>
          <p:cNvPr id="3" name="2 Resim Yer Tutucusu"/>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tr-TR" noProof="0"/>
              <a:t>Resim eklemek için simgeyi tıklatın</a:t>
            </a:r>
            <a:endParaRPr lang="en-US" noProof="0" dirty="0"/>
          </a:p>
        </p:txBody>
      </p:sp>
      <p:sp>
        <p:nvSpPr>
          <p:cNvPr id="4" name="3 Metin Yer Tutucusu"/>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tr-TR"/>
              <a:t>Asıl metin stillerini düzenlemek için tıklatın</a:t>
            </a:r>
          </a:p>
        </p:txBody>
      </p:sp>
      <p:sp>
        <p:nvSpPr>
          <p:cNvPr id="7" name="4 Veri Yer Tutucusu"/>
          <p:cNvSpPr>
            <a:spLocks noGrp="1"/>
          </p:cNvSpPr>
          <p:nvPr>
            <p:ph type="dt" sz="half" idx="10"/>
          </p:nvPr>
        </p:nvSpPr>
        <p:spPr>
          <a:xfrm>
            <a:off x="165100" y="1169988"/>
            <a:ext cx="2522538" cy="201612"/>
          </a:xfrm>
        </p:spPr>
        <p:txBody>
          <a:bodyPr/>
          <a:lstStyle>
            <a:lvl1pPr>
              <a:defRPr/>
            </a:lvl1pPr>
          </a:lstStyle>
          <a:p>
            <a:pPr>
              <a:defRPr/>
            </a:pPr>
            <a:fld id="{0F84AEF3-FCFB-427E-B2F1-4F584CB91DC7}" type="datetimeFigureOut">
              <a:rPr lang="tr-TR"/>
              <a:pPr>
                <a:defRPr/>
              </a:pPr>
              <a:t>23.08.2022</a:t>
            </a:fld>
            <a:endParaRPr lang="tr-TR"/>
          </a:p>
        </p:txBody>
      </p:sp>
      <p:sp>
        <p:nvSpPr>
          <p:cNvPr id="8" name="5 Altbilgi Yer Tutucusu"/>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endParaRPr lang="tr-TR"/>
          </a:p>
        </p:txBody>
      </p:sp>
      <p:sp>
        <p:nvSpPr>
          <p:cNvPr id="9" name="6 Slayt Numarası Yer Tutucusu"/>
          <p:cNvSpPr>
            <a:spLocks noGrp="1"/>
          </p:cNvSpPr>
          <p:nvPr>
            <p:ph type="sldNum" sz="quarter" idx="12"/>
          </p:nvPr>
        </p:nvSpPr>
        <p:spPr>
          <a:xfrm>
            <a:off x="8339138" y="1169988"/>
            <a:ext cx="733425" cy="201612"/>
          </a:xfrm>
        </p:spPr>
        <p:txBody>
          <a:bodyPr/>
          <a:lstStyle>
            <a:lvl1pPr>
              <a:defRPr/>
            </a:lvl1pPr>
          </a:lstStyle>
          <a:p>
            <a:fld id="{9D1E5E83-9B4E-444D-A277-9C5E2C5578CF}" type="slidenum">
              <a:rPr lang="tr-TR" altLang="tr-TR"/>
              <a:pPr/>
              <a:t>‹#›</a:t>
            </a:fld>
            <a:endParaRPr lang="tr-TR" altLang="tr-TR"/>
          </a:p>
        </p:txBody>
      </p:sp>
    </p:spTree>
    <p:extLst>
      <p:ext uri="{BB962C8B-B14F-4D97-AF65-F5344CB8AC3E}">
        <p14:creationId xmlns:p14="http://schemas.microsoft.com/office/powerpoint/2010/main" val="2398992522"/>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9 Dikdörtgen"/>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6 Dikdörtgen"/>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2" name="1 Başlık Yer Tutucusu"/>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tr-TR"/>
              <a:t>Asıl başlık stili için tıklatın</a:t>
            </a:r>
            <a:endParaRPr lang="en-US"/>
          </a:p>
        </p:txBody>
      </p:sp>
      <p:sp>
        <p:nvSpPr>
          <p:cNvPr id="1029" name="2 Metin Yer Tutucusu"/>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4" name="3 Veri Yer Tutucusu"/>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cs typeface="+mn-cs"/>
              </a:defRPr>
            </a:lvl1pPr>
            <a:extLst/>
          </a:lstStyle>
          <a:p>
            <a:pPr>
              <a:defRPr/>
            </a:pPr>
            <a:fld id="{B2769A1E-05E9-440C-9850-E42C89C151AA}" type="datetimeFigureOut">
              <a:rPr lang="tr-TR"/>
              <a:pPr>
                <a:defRPr/>
              </a:pPr>
              <a:t>23.08.2022</a:t>
            </a:fld>
            <a:endParaRPr lang="tr-TR"/>
          </a:p>
        </p:txBody>
      </p:sp>
      <p:sp>
        <p:nvSpPr>
          <p:cNvPr id="5" name="4 Altbilgi Yer Tutucusu"/>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cs typeface="+mn-cs"/>
              </a:defRPr>
            </a:lvl1pPr>
            <a:extLst/>
          </a:lstStyle>
          <a:p>
            <a:pPr>
              <a:defRPr/>
            </a:pPr>
            <a:endParaRPr lang="tr-TR"/>
          </a:p>
        </p:txBody>
      </p:sp>
      <p:sp>
        <p:nvSpPr>
          <p:cNvPr id="6" name="5 Slayt Numarası Yer Tutucusu"/>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eaLnBrk="1" hangingPunct="1">
              <a:defRPr sz="1200">
                <a:solidFill>
                  <a:srgbClr val="3F3F3F"/>
                </a:solidFill>
              </a:defRPr>
            </a:lvl1pPr>
          </a:lstStyle>
          <a:p>
            <a:fld id="{98CCFCC9-B6B6-4CF1-8C12-3BD89B720990}"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4054" r:id="rId1"/>
    <p:sldLayoutId id="2147484049" r:id="rId2"/>
    <p:sldLayoutId id="2147484055" r:id="rId3"/>
    <p:sldLayoutId id="2147484050" r:id="rId4"/>
    <p:sldLayoutId id="2147484051" r:id="rId5"/>
    <p:sldLayoutId id="2147484052" r:id="rId6"/>
    <p:sldLayoutId id="2147484056" r:id="rId7"/>
    <p:sldLayoutId id="2147484057" r:id="rId8"/>
    <p:sldLayoutId id="2147484058" r:id="rId9"/>
    <p:sldLayoutId id="2147484053" r:id="rId10"/>
    <p:sldLayoutId id="2147484059"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9 Dikdörtgen"/>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7" name="6 Dikdörtgen"/>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solidFill>
                <a:prstClr val="white"/>
              </a:solidFill>
            </a:endParaRPr>
          </a:p>
        </p:txBody>
      </p:sp>
      <p:sp>
        <p:nvSpPr>
          <p:cNvPr id="2" name="1 Başlık Yer Tutucusu"/>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lang="tr-TR"/>
              <a:t>Asıl başlık stili için tıklatın</a:t>
            </a:r>
            <a:endParaRPr lang="en-US"/>
          </a:p>
        </p:txBody>
      </p:sp>
      <p:sp>
        <p:nvSpPr>
          <p:cNvPr id="13317" name="2 Metin Yer Tutucusu"/>
          <p:cNvSpPr>
            <a:spLocks noGrp="1"/>
          </p:cNvSpPr>
          <p:nvPr>
            <p:ph type="body" idx="1"/>
          </p:nvPr>
        </p:nvSpPr>
        <p:spPr bwMode="auto">
          <a:xfrm>
            <a:off x="457200" y="1774825"/>
            <a:ext cx="82296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endParaRPr lang="en-US" altLang="tr-TR"/>
          </a:p>
        </p:txBody>
      </p:sp>
      <p:sp>
        <p:nvSpPr>
          <p:cNvPr id="4" name="3 Veri Yer Tutucusu"/>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prstClr val="black">
                    <a:tint val="95000"/>
                  </a:prstClr>
                </a:solidFill>
                <a:cs typeface="+mn-cs"/>
              </a:defRPr>
            </a:lvl1pPr>
            <a:extLst/>
          </a:lstStyle>
          <a:p>
            <a:pPr>
              <a:defRPr/>
            </a:pPr>
            <a:fld id="{66D3AC49-21FE-4C89-BD7C-E8954EC422A0}" type="datetimeFigureOut">
              <a:rPr lang="tr-TR"/>
              <a:pPr>
                <a:defRPr/>
              </a:pPr>
              <a:t>23.08.2022</a:t>
            </a:fld>
            <a:endParaRPr lang="tr-TR"/>
          </a:p>
        </p:txBody>
      </p:sp>
      <p:sp>
        <p:nvSpPr>
          <p:cNvPr id="5" name="4 Altbilgi Yer Tutucusu"/>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prstClr val="black">
                    <a:tint val="95000"/>
                  </a:prstClr>
                </a:solidFill>
                <a:cs typeface="+mn-cs"/>
              </a:defRPr>
            </a:lvl1pPr>
            <a:extLst/>
          </a:lstStyle>
          <a:p>
            <a:pPr>
              <a:defRPr/>
            </a:pPr>
            <a:endParaRPr lang="tr-TR"/>
          </a:p>
        </p:txBody>
      </p:sp>
      <p:sp>
        <p:nvSpPr>
          <p:cNvPr id="6" name="5 Slayt Numarası Yer Tutucusu"/>
          <p:cNvSpPr>
            <a:spLocks noGrp="1"/>
          </p:cNvSpPr>
          <p:nvPr>
            <p:ph type="sldNum" sz="quarter" idx="4"/>
          </p:nvPr>
        </p:nvSpPr>
        <p:spPr>
          <a:xfrm>
            <a:off x="8204200" y="6477000"/>
            <a:ext cx="733425" cy="274638"/>
          </a:xfrm>
          <a:prstGeom prst="rect">
            <a:avLst/>
          </a:prstGeom>
        </p:spPr>
        <p:txBody>
          <a:bodyPr vert="horz" wrap="square" lIns="91440" tIns="45720" rIns="91440" bIns="0" numCol="1" anchor="b" anchorCtr="0" compatLnSpc="1">
            <a:prstTxWarp prst="textNoShape">
              <a:avLst/>
            </a:prstTxWarp>
          </a:bodyPr>
          <a:lstStyle>
            <a:lvl1pPr algn="r" eaLnBrk="1" hangingPunct="1">
              <a:defRPr sz="1200">
                <a:solidFill>
                  <a:srgbClr val="3F3F3F"/>
                </a:solidFill>
              </a:defRPr>
            </a:lvl1pPr>
          </a:lstStyle>
          <a:p>
            <a:fld id="{2E6CC13A-7020-450B-9135-BA991A4AEBF7}"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4060" r:id="rId1"/>
    <p:sldLayoutId id="2147484061" r:id="rId2"/>
    <p:sldLayoutId id="2147484062" r:id="rId3"/>
    <p:sldLayoutId id="2147484063" r:id="rId4"/>
    <p:sldLayoutId id="2147484064" r:id="rId5"/>
    <p:sldLayoutId id="2147484065" r:id="rId6"/>
    <p:sldLayoutId id="2147484066" r:id="rId7"/>
    <p:sldLayoutId id="2147484067" r:id="rId8"/>
    <p:sldLayoutId id="2147484068" r:id="rId9"/>
    <p:sldLayoutId id="2147484069" r:id="rId10"/>
    <p:sldLayoutId id="2147484070" r:id="rId11"/>
  </p:sldLayoutIdLst>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anose="020B0503020204020204" pitchFamily="34" charset="0"/>
        </a:defRPr>
      </a:lvl2pPr>
      <a:lvl3pPr algn="l" rtl="0" eaLnBrk="0" fontAlgn="base" hangingPunct="0">
        <a:spcBef>
          <a:spcPct val="0"/>
        </a:spcBef>
        <a:spcAft>
          <a:spcPct val="0"/>
        </a:spcAft>
        <a:defRPr sz="4500" b="1">
          <a:solidFill>
            <a:srgbClr val="FFC800"/>
          </a:solidFill>
          <a:latin typeface="Corbel" panose="020B0503020204020204" pitchFamily="34" charset="0"/>
        </a:defRPr>
      </a:lvl3pPr>
      <a:lvl4pPr algn="l" rtl="0" eaLnBrk="0" fontAlgn="base" hangingPunct="0">
        <a:spcBef>
          <a:spcPct val="0"/>
        </a:spcBef>
        <a:spcAft>
          <a:spcPct val="0"/>
        </a:spcAft>
        <a:defRPr sz="4500" b="1">
          <a:solidFill>
            <a:srgbClr val="FFC800"/>
          </a:solidFill>
          <a:latin typeface="Corbel" panose="020B0503020204020204" pitchFamily="34" charset="0"/>
        </a:defRPr>
      </a:lvl4pPr>
      <a:lvl5pPr algn="l" rtl="0" eaLnBrk="0" fontAlgn="base" hangingPunct="0">
        <a:spcBef>
          <a:spcPct val="0"/>
        </a:spcBef>
        <a:spcAft>
          <a:spcPct val="0"/>
        </a:spcAft>
        <a:defRPr sz="4500" b="1">
          <a:solidFill>
            <a:srgbClr val="FFC800"/>
          </a:solidFill>
          <a:latin typeface="Corbel" panose="020B0503020204020204" pitchFamily="34" charset="0"/>
        </a:defRPr>
      </a:lvl5pPr>
      <a:lvl6pPr marL="457200" algn="l" rtl="0" fontAlgn="base">
        <a:spcBef>
          <a:spcPct val="0"/>
        </a:spcBef>
        <a:spcAft>
          <a:spcPct val="0"/>
        </a:spcAft>
        <a:defRPr sz="4500" b="1">
          <a:solidFill>
            <a:srgbClr val="FFC800"/>
          </a:solidFill>
          <a:latin typeface="Corbel" panose="020B0503020204020204" pitchFamily="34" charset="0"/>
        </a:defRPr>
      </a:lvl6pPr>
      <a:lvl7pPr marL="914400" algn="l" rtl="0" fontAlgn="base">
        <a:spcBef>
          <a:spcPct val="0"/>
        </a:spcBef>
        <a:spcAft>
          <a:spcPct val="0"/>
        </a:spcAft>
        <a:defRPr sz="4500" b="1">
          <a:solidFill>
            <a:srgbClr val="FFC800"/>
          </a:solidFill>
          <a:latin typeface="Corbel" panose="020B0503020204020204" pitchFamily="34" charset="0"/>
        </a:defRPr>
      </a:lvl7pPr>
      <a:lvl8pPr marL="1371600" algn="l" rtl="0" fontAlgn="base">
        <a:spcBef>
          <a:spcPct val="0"/>
        </a:spcBef>
        <a:spcAft>
          <a:spcPct val="0"/>
        </a:spcAft>
        <a:defRPr sz="4500" b="1">
          <a:solidFill>
            <a:srgbClr val="FFC800"/>
          </a:solidFill>
          <a:latin typeface="Corbel" panose="020B0503020204020204" pitchFamily="34" charset="0"/>
        </a:defRPr>
      </a:lvl8pPr>
      <a:lvl9pPr marL="1828800" algn="l" rtl="0" fontAlgn="base">
        <a:spcBef>
          <a:spcPct val="0"/>
        </a:spcBef>
        <a:spcAft>
          <a:spcPct val="0"/>
        </a:spcAft>
        <a:defRPr sz="4500" b="1">
          <a:solidFill>
            <a:srgbClr val="FFC800"/>
          </a:solidFill>
          <a:latin typeface="Corbel" panose="020B0503020204020204"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Rectangle 2"/>
          <p:cNvPicPr>
            <a:picLocks noGrp="1" noChangeArrowheads="1"/>
          </p:cNvPicPr>
          <p:nvPr>
            <p:ph type="ctrTitle"/>
          </p:nvPr>
        </p:nvPicPr>
        <p:blipFill>
          <a:blip r:embed="rId3">
            <a:extLst>
              <a:ext uri="{28A0092B-C50C-407E-A947-70E740481C1C}">
                <a14:useLocalDpi xmlns:a14="http://schemas.microsoft.com/office/drawing/2010/main" val="0"/>
              </a:ext>
            </a:extLst>
          </a:blip>
          <a:srcRect/>
          <a:stretch>
            <a:fillRect/>
          </a:stretch>
        </p:blipFill>
        <p:spPr bwMode="auto">
          <a:xfrm>
            <a:off x="381000" y="2260600"/>
            <a:ext cx="8445500" cy="2679700"/>
          </a:xfrm>
        </p:spPr>
      </p:pic>
      <p:sp>
        <p:nvSpPr>
          <p:cNvPr id="26626" name="Rectangle 3"/>
          <p:cNvSpPr>
            <a:spLocks noGrp="1"/>
          </p:cNvSpPr>
          <p:nvPr>
            <p:ph type="subTitle" idx="1"/>
          </p:nvPr>
        </p:nvSpPr>
        <p:spPr>
          <a:xfrm>
            <a:off x="539750" y="5373688"/>
            <a:ext cx="8077200" cy="1028700"/>
          </a:xfrm>
        </p:spPr>
        <p:txBody>
          <a:bodyPr/>
          <a:lstStyle/>
          <a:p>
            <a:pPr algn="ctr" eaLnBrk="1" hangingPunct="1"/>
            <a:endParaRPr lang="tr-TR" altLang="tr-TR" sz="240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Alt Başlık 2"/>
          <p:cNvSpPr>
            <a:spLocks noGrp="1"/>
          </p:cNvSpPr>
          <p:nvPr>
            <p:ph type="subTitle" idx="1"/>
          </p:nvPr>
        </p:nvSpPr>
        <p:spPr>
          <a:xfrm>
            <a:off x="685800" y="1828800"/>
            <a:ext cx="8077200" cy="1500188"/>
          </a:xfrm>
        </p:spPr>
        <p:txBody>
          <a:bodyPr/>
          <a:lstStyle/>
          <a:p>
            <a:pPr eaLnBrk="1" hangingPunct="1"/>
            <a:endParaRPr lang="tr-TR" altLang="tr-TR"/>
          </a:p>
        </p:txBody>
      </p:sp>
      <p:pic>
        <p:nvPicPr>
          <p:cNvPr id="2" name="Unvan 1"/>
          <p:cNvPicPr>
            <a:picLocks noGrp="1" noChangeArrowheads="1"/>
          </p:cNvPicPr>
          <p:nvPr>
            <p:ph type="ctrTitle"/>
          </p:nvPr>
        </p:nvPicPr>
        <p:blipFill>
          <a:blip r:embed="rId2">
            <a:extLst>
              <a:ext uri="{28A0092B-C50C-407E-A947-70E740481C1C}">
                <a14:useLocalDpi xmlns:a14="http://schemas.microsoft.com/office/drawing/2010/main" val="0"/>
              </a:ext>
            </a:extLst>
          </a:blip>
          <a:srcRect/>
          <a:stretch>
            <a:fillRect/>
          </a:stretch>
        </p:blipFill>
        <p:spPr bwMode="auto">
          <a:xfrm>
            <a:off x="304800" y="914400"/>
            <a:ext cx="4051300" cy="2578100"/>
          </a:xfrm>
        </p:spPr>
      </p:pic>
      <p:pic>
        <p:nvPicPr>
          <p:cNvPr id="41987" name="Picture 2" descr="C:\Users\GULSEREN ADAKLI\Dropbox\000 TMP 2014-15\EP Dergisi_Uzanlar nereden kosuyor_1993.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00513" y="0"/>
            <a:ext cx="5043487"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Content Placeholder 2"/>
          <p:cNvSpPr>
            <a:spLocks noGrp="1"/>
          </p:cNvSpPr>
          <p:nvPr>
            <p:ph idx="4294967295"/>
          </p:nvPr>
        </p:nvSpPr>
        <p:spPr>
          <a:xfrm>
            <a:off x="395288" y="476250"/>
            <a:ext cx="7920037" cy="5575300"/>
          </a:xfrm>
        </p:spPr>
        <p:txBody>
          <a:bodyPr/>
          <a:lstStyle/>
          <a:p>
            <a:pPr eaLnBrk="1" hangingPunct="1"/>
            <a:r>
              <a:rPr lang="tr-TR" altLang="tr-TR" sz="2400"/>
              <a:t>Kara para aklamaktan, silah kaçakçılığına kadar uzanan yasadışı işlere bulaştıkları ileri sürülen Uzanlar, 1950’li yıllarda Yugoslavya’dan Türkiye’ye göçen bir ailedir</a:t>
            </a:r>
            <a:r>
              <a:rPr lang="en-US" altLang="tr-TR" sz="2400"/>
              <a:t> (Forbes’e gore 1910’larda)</a:t>
            </a:r>
            <a:r>
              <a:rPr lang="tr-TR" altLang="tr-TR" sz="2400"/>
              <a:t>. </a:t>
            </a:r>
          </a:p>
          <a:p>
            <a:pPr eaLnBrk="1" hangingPunct="1"/>
            <a:r>
              <a:rPr lang="tr-TR" altLang="tr-TR" sz="2400"/>
              <a:t>Türkiye’ye geldikten sonra ilkin Adapazarı’na, 1960’lı yıllarda ise İstanbul’a yerleşen aile; “Yapı ve Ticaret” adında bir şirket kurarak inşaat işine girmiştir. </a:t>
            </a:r>
          </a:p>
          <a:p>
            <a:pPr eaLnBrk="1" hangingPunct="1"/>
            <a:r>
              <a:rPr lang="tr-TR" altLang="tr-TR" sz="2400"/>
              <a:t>Ailenin reisi Kemal Uzan’ın adı ilk kez, kamu ihalelerinde yaptığı yolsuzluklar nedeniyle gazete sütunlarına yansımıştır. Baba Uzan, devletten aldığı İzmir-Halkapınar Spor Tesisleri ihalesi örneğinde olduğu gibi Türkiye’nin yanısıra, Suudi Arabistan ve Libya gibi ülkelerde yaptığı müteahhitlik işlerinde de yolsuzluk iddialarıyla anılmıştır. </a:t>
            </a:r>
            <a:endParaRPr lang="en-US" altLang="tr-TR" sz="24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Content Placeholder 2"/>
          <p:cNvSpPr>
            <a:spLocks noGrp="1"/>
          </p:cNvSpPr>
          <p:nvPr>
            <p:ph idx="4294967295"/>
          </p:nvPr>
        </p:nvSpPr>
        <p:spPr>
          <a:xfrm>
            <a:off x="0" y="704850"/>
            <a:ext cx="5791200" cy="6153150"/>
          </a:xfrm>
        </p:spPr>
        <p:txBody>
          <a:bodyPr/>
          <a:lstStyle/>
          <a:p>
            <a:pPr eaLnBrk="1" hangingPunct="1">
              <a:lnSpc>
                <a:spcPct val="90000"/>
              </a:lnSpc>
            </a:pPr>
            <a:r>
              <a:rPr lang="tr-TR" altLang="tr-TR" sz="2400"/>
              <a:t>Uzan ailesinin basın sektöründeki ilk girişimleri, 1964 yılında satın aldıkları </a:t>
            </a:r>
            <a:r>
              <a:rPr lang="tr-TR" altLang="tr-TR" sz="2400" i="1"/>
              <a:t>Yeni İstanbul</a:t>
            </a:r>
            <a:r>
              <a:rPr lang="tr-TR" altLang="tr-TR" sz="2400"/>
              <a:t> Gazetesi’dir. </a:t>
            </a:r>
            <a:r>
              <a:rPr lang="tr-TR" altLang="tr-TR" sz="2400" i="1"/>
              <a:t>Yeni İstanbul</a:t>
            </a:r>
            <a:r>
              <a:rPr lang="tr-TR" altLang="tr-TR" sz="2400"/>
              <a:t> gazetesi için Türk basın sektöründeki ilk yüksek ücretli transferleri gerçekleştiren Kemal Uzan, tirajı hileli bir promosyon kampanyasıyla yükseltmeyi başarmış, ancak bir süre sonra başarı grafiği düşen gazeteyi elden çıkarmak durumunda kalmıştır. </a:t>
            </a:r>
          </a:p>
          <a:p>
            <a:pPr eaLnBrk="1" hangingPunct="1">
              <a:lnSpc>
                <a:spcPct val="90000"/>
              </a:lnSpc>
            </a:pPr>
            <a:endParaRPr lang="tr-TR" altLang="tr-TR" sz="2400"/>
          </a:p>
          <a:p>
            <a:pPr eaLnBrk="1" hangingPunct="1">
              <a:lnSpc>
                <a:spcPct val="90000"/>
              </a:lnSpc>
            </a:pPr>
            <a:r>
              <a:rPr lang="tr-TR" altLang="tr-TR" sz="2400"/>
              <a:t>Uzanlar; Yeni İstanbul’un ardından o dönemin en güçlü bayii örgütü olan Bateş’e, daha sonra da </a:t>
            </a:r>
            <a:r>
              <a:rPr lang="tr-TR" altLang="tr-TR" sz="2400" i="1"/>
              <a:t>Cumhuriyet, Milliyet, Günaydın</a:t>
            </a:r>
            <a:r>
              <a:rPr lang="tr-TR" altLang="tr-TR" sz="2400"/>
              <a:t> ve </a:t>
            </a:r>
            <a:r>
              <a:rPr lang="tr-TR" altLang="tr-TR" sz="2400" i="1"/>
              <a:t>Sabah</a:t>
            </a:r>
            <a:r>
              <a:rPr lang="tr-TR" altLang="tr-TR" sz="2400"/>
              <a:t>’ın eşit hisseleri bulunan Gameda’ya ortak olmuşlardır. </a:t>
            </a:r>
            <a:endParaRPr lang="en-US" altLang="tr-TR" sz="2400"/>
          </a:p>
        </p:txBody>
      </p:sp>
      <p:pic>
        <p:nvPicPr>
          <p:cNvPr id="44034" name="Picture 6" descr="http://www.nadirkitap.com/upload/Kitap_20120813134343_86013_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68975" y="1752600"/>
            <a:ext cx="3375025" cy="325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Content Placeholder 2"/>
          <p:cNvSpPr>
            <a:spLocks noGrp="1"/>
          </p:cNvSpPr>
          <p:nvPr>
            <p:ph idx="4294967295"/>
          </p:nvPr>
        </p:nvSpPr>
        <p:spPr>
          <a:xfrm>
            <a:off x="755650" y="620713"/>
            <a:ext cx="7707313" cy="5792787"/>
          </a:xfrm>
        </p:spPr>
        <p:txBody>
          <a:bodyPr/>
          <a:lstStyle/>
          <a:p>
            <a:pPr eaLnBrk="1" hangingPunct="1"/>
            <a:r>
              <a:rPr lang="tr-TR" altLang="tr-TR" sz="2400"/>
              <a:t>Uzan Ailesinin medya sektöründeki bir başka girişimi, Şevket Rado’nun sahibi olduğu </a:t>
            </a:r>
            <a:r>
              <a:rPr lang="tr-TR" altLang="tr-TR" sz="2400" i="1"/>
              <a:t>Ses</a:t>
            </a:r>
            <a:r>
              <a:rPr lang="tr-TR" altLang="tr-TR" sz="2400"/>
              <a:t> ve </a:t>
            </a:r>
            <a:r>
              <a:rPr lang="tr-TR" altLang="tr-TR" sz="2400" i="1"/>
              <a:t>Hayat</a:t>
            </a:r>
            <a:r>
              <a:rPr lang="tr-TR" altLang="tr-TR" sz="2400"/>
              <a:t> dergilerini 1978’de tifdruk matbaasıyla birlikte satın almalarıdır (</a:t>
            </a:r>
            <a:r>
              <a:rPr lang="tr-TR" altLang="tr-TR" sz="2400" i="1"/>
              <a:t>EP</a:t>
            </a:r>
            <a:r>
              <a:rPr lang="tr-TR" altLang="tr-TR" sz="2400"/>
              <a:t>, 28 Mart-4 Nisan 1993, Sayı: 18; </a:t>
            </a:r>
            <a:r>
              <a:rPr lang="tr-TR" altLang="tr-TR" sz="2400" i="1"/>
              <a:t>Aydınlık</a:t>
            </a:r>
            <a:r>
              <a:rPr lang="tr-TR" altLang="tr-TR" sz="2400"/>
              <a:t>, 26 Ekim 2002). </a:t>
            </a:r>
          </a:p>
          <a:p>
            <a:pPr eaLnBrk="1" hangingPunct="1"/>
            <a:r>
              <a:rPr lang="tr-TR" altLang="tr-TR" sz="2400"/>
              <a:t>Uzanlar, Ağustos 1992’de Asil Nadir’den aldıkları İkitelli’deki 12 bin metrekarelik arazide kurulu Medya Print’le basım alanındaki girişimlerini sürdürmüştür. </a:t>
            </a:r>
            <a:endParaRPr lang="en-US" altLang="tr-TR" sz="2400"/>
          </a:p>
          <a:p>
            <a:pPr eaLnBrk="1" hangingPunct="1"/>
            <a:endParaRPr lang="tr-TR" altLang="tr-TR" sz="2400"/>
          </a:p>
          <a:p>
            <a:pPr eaLnBrk="1" hangingPunct="1"/>
            <a:r>
              <a:rPr lang="tr-TR" altLang="tr-TR" sz="2400"/>
              <a:t>Kuşkusuz Uzan ailesinin “medya” alanındaki en dikkate değer girişimi, Özal ailesinin desteğiyle 1989 Ağustos’unda kurdukları Magic Box Şirketi ve onun bir uzantısı olarak Türkiye’nin ilk özel televizyon kanalı </a:t>
            </a:r>
            <a:r>
              <a:rPr lang="tr-TR" altLang="tr-TR" sz="2400" i="1"/>
              <a:t>Star 1</a:t>
            </a:r>
            <a:r>
              <a:rPr lang="tr-TR" altLang="tr-TR" sz="2400"/>
              <a:t>’in 1990 Ekim’inde yayına başlamasıdır.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0" y="180975"/>
          <a:ext cx="9144000" cy="6527808"/>
        </p:xfrm>
        <a:graphic>
          <a:graphicData uri="http://schemas.openxmlformats.org/drawingml/2006/table">
            <a:tbl>
              <a:tblPr/>
              <a:tblGrid>
                <a:gridCol w="1828800">
                  <a:extLst>
                    <a:ext uri="{9D8B030D-6E8A-4147-A177-3AD203B41FA5}">
                      <a16:colId xmlns:a16="http://schemas.microsoft.com/office/drawing/2014/main" val="2411256265"/>
                    </a:ext>
                  </a:extLst>
                </a:gridCol>
                <a:gridCol w="914400">
                  <a:extLst>
                    <a:ext uri="{9D8B030D-6E8A-4147-A177-3AD203B41FA5}">
                      <a16:colId xmlns:a16="http://schemas.microsoft.com/office/drawing/2014/main" val="2361077362"/>
                    </a:ext>
                  </a:extLst>
                </a:gridCol>
                <a:gridCol w="838200">
                  <a:extLst>
                    <a:ext uri="{9D8B030D-6E8A-4147-A177-3AD203B41FA5}">
                      <a16:colId xmlns:a16="http://schemas.microsoft.com/office/drawing/2014/main" val="74386055"/>
                    </a:ext>
                  </a:extLst>
                </a:gridCol>
                <a:gridCol w="1143000">
                  <a:extLst>
                    <a:ext uri="{9D8B030D-6E8A-4147-A177-3AD203B41FA5}">
                      <a16:colId xmlns:a16="http://schemas.microsoft.com/office/drawing/2014/main" val="1336755308"/>
                    </a:ext>
                  </a:extLst>
                </a:gridCol>
                <a:gridCol w="838200">
                  <a:extLst>
                    <a:ext uri="{9D8B030D-6E8A-4147-A177-3AD203B41FA5}">
                      <a16:colId xmlns:a16="http://schemas.microsoft.com/office/drawing/2014/main" val="3053062877"/>
                    </a:ext>
                  </a:extLst>
                </a:gridCol>
                <a:gridCol w="990600">
                  <a:extLst>
                    <a:ext uri="{9D8B030D-6E8A-4147-A177-3AD203B41FA5}">
                      <a16:colId xmlns:a16="http://schemas.microsoft.com/office/drawing/2014/main" val="1501679645"/>
                    </a:ext>
                  </a:extLst>
                </a:gridCol>
                <a:gridCol w="1363663">
                  <a:extLst>
                    <a:ext uri="{9D8B030D-6E8A-4147-A177-3AD203B41FA5}">
                      <a16:colId xmlns:a16="http://schemas.microsoft.com/office/drawing/2014/main" val="130325075"/>
                    </a:ext>
                  </a:extLst>
                </a:gridCol>
                <a:gridCol w="1227137">
                  <a:extLst>
                    <a:ext uri="{9D8B030D-6E8A-4147-A177-3AD203B41FA5}">
                      <a16:colId xmlns:a16="http://schemas.microsoft.com/office/drawing/2014/main" val="1240095270"/>
                    </a:ext>
                  </a:extLst>
                </a:gridCol>
              </a:tblGrid>
              <a:tr h="315913">
                <a:tc gridSpan="8">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ts val="400"/>
                        </a:spcBef>
                        <a:spcAft>
                          <a:spcPts val="400"/>
                        </a:spcAft>
                        <a:buClrTx/>
                        <a:buSzTx/>
                        <a:buFontTx/>
                        <a:buNone/>
                        <a:tabLst/>
                      </a:pPr>
                      <a:r>
                        <a:rPr kumimoji="0" lang="tr-TR" altLang="tr-TR" sz="18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rPr>
                        <a:t>Medya sektörü ile ilişkili bazı özelleştirmeler (9 Haziran 1998)</a:t>
                      </a:r>
                      <a:endParaRPr kumimoji="0" lang="en-US" altLang="tr-TR" sz="11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solidFill>
                      <a:srgbClr val="00008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4171172313"/>
                  </a:ext>
                </a:extLst>
              </a:tr>
              <a:tr h="568325">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Kuruluşun Adı</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Devredilen </a:t>
                      </a:r>
                      <a:b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b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Kamu Payı</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Satılan </a:t>
                      </a:r>
                      <a:b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b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Kamu Payı</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Satın Alan Kişi/Kuruluş</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Medya Grubu</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Satış</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Tarihi</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gridSpan="2">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Satış Bedeli</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Tl                                 US $</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16:rowId xmlns:a16="http://schemas.microsoft.com/office/drawing/2014/main" val="4006728418"/>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Ray  Sigorta</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49,65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49,65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Doğan Şirk</a:t>
                      </a:r>
                      <a:r>
                        <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 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DOĞAN</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04.05.1992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69.000.000.000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10.376.455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2321465"/>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Gaziantep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Holding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16.11.1992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434.266.895.418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52.695.898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3752551"/>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Trabzon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Holding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16.11.1992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268.252.782.759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32.551.000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89895215"/>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Ladik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21.04.1993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553.062.592.574</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57.598.687</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54451035"/>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Şanlıurfa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21.04.1993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551.212.296.776</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57.405.988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44598306"/>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Bartın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06.05.1993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200.544.522.750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20.568.669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45236370"/>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Çukurova Elektrik</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11,25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11,25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Elk. Yat.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16.02.1993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740.332.586.781</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81.096.791</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71445672"/>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Kepez Elektrik</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25,39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25,39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Elk. Yat.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16.02.1993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302.708.401.452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33.158.988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23866827"/>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Çestaş</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2,29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2,29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Çukurova Elek.</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18.05.1994</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8.069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3429345"/>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HAVAŞ</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Yazeks </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PARK</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17.04.1995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1.530.540.000.000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36.000.000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57663266"/>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Van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12.06.1996</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1.937.558.000.000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24.500.000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94169346"/>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Lalapaşa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14.06.1996</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10.037.713.260.000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125.890.000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8309770"/>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Ergani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 </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03.04.1997</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5.971.062.000.000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46.700.000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68207175"/>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Etibank</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Medya-İpek Holding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BİLGİN</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02.03.1998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35.702.800.000.000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155.500.000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10763118"/>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HAVAŞ</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 Ciner</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PARK</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30.03.1998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6.527.577.000.000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27.100.000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78314184"/>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2 İçerik Yer Tutucusu"/>
          <p:cNvSpPr>
            <a:spLocks noGrp="1"/>
          </p:cNvSpPr>
          <p:nvPr>
            <p:ph idx="1"/>
          </p:nvPr>
        </p:nvSpPr>
        <p:spPr>
          <a:xfrm>
            <a:off x="827088" y="1700213"/>
            <a:ext cx="7489825" cy="4465637"/>
          </a:xfrm>
        </p:spPr>
        <p:txBody>
          <a:bodyPr/>
          <a:lstStyle/>
          <a:p>
            <a:pPr eaLnBrk="1" hangingPunct="1"/>
            <a:r>
              <a:rPr lang="tr-TR" altLang="tr-TR" sz="2800"/>
              <a:t>12 Mart 1999: Star Gazetesi yayınlanmaya başladı</a:t>
            </a:r>
          </a:p>
          <a:p>
            <a:pPr eaLnBrk="1" hangingPunct="1"/>
            <a:r>
              <a:rPr lang="tr-TR" altLang="tr-TR" sz="2800"/>
              <a:t>2000: SPK, Çukurova Elektrik ve Kepez Elektrik’i incelemeye aldı</a:t>
            </a:r>
          </a:p>
          <a:p>
            <a:pPr eaLnBrk="1" hangingPunct="1"/>
            <a:r>
              <a:rPr lang="tr-TR" altLang="tr-TR" sz="2800"/>
              <a:t>2001: Vergi borcundan dolayı Kepez Elektrik’e 16.6 trilyon liralık haciz geldi. </a:t>
            </a:r>
          </a:p>
          <a:p>
            <a:pPr eaLnBrk="1" hangingPunct="1"/>
            <a:r>
              <a:rPr lang="tr-TR" altLang="tr-TR" sz="2800"/>
              <a:t>4 Ekim 2002: RTÜK Star, Starmax ve Kanal 6’ya 5gün yayın durdurma cezası verdi. </a:t>
            </a:r>
          </a:p>
          <a:p>
            <a:pPr eaLnBrk="1" hangingPunct="1"/>
            <a:r>
              <a:rPr lang="tr-TR" altLang="tr-TR" sz="2800"/>
              <a:t>3 Kasım 2002: Genç Parti %7.2 oy aldı</a:t>
            </a:r>
          </a:p>
        </p:txBody>
      </p:sp>
      <p:pic>
        <p:nvPicPr>
          <p:cNvPr id="2" name="1 Başlık"/>
          <p:cNvPicPr>
            <a:picLocks noGrp="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bwMode="auto">
          <a:xfrm>
            <a:off x="304800" y="393700"/>
            <a:ext cx="7467600" cy="876300"/>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Unvan 1"/>
          <p:cNvPicPr>
            <a:picLocks noGrp="1" noChangeArrowheads="1"/>
          </p:cNvPicPr>
          <p:nvPr>
            <p:ph type="title"/>
          </p:nvPr>
        </p:nvPicPr>
        <p:blipFill>
          <a:blip r:embed="rId2">
            <a:extLst>
              <a:ext uri="{28A0092B-C50C-407E-A947-70E740481C1C}">
                <a14:useLocalDpi xmlns:a14="http://schemas.microsoft.com/office/drawing/2010/main" val="0"/>
              </a:ext>
            </a:extLst>
          </a:blip>
          <a:srcRect/>
          <a:stretch>
            <a:fillRect/>
          </a:stretch>
        </p:blipFill>
        <p:spPr bwMode="auto">
          <a:xfrm>
            <a:off x="457200" y="152400"/>
            <a:ext cx="8229600" cy="1257300"/>
          </a:xfrm>
        </p:spPr>
      </p:pic>
      <p:sp>
        <p:nvSpPr>
          <p:cNvPr id="28674" name="İçerik Yer Tutucusu 2"/>
          <p:cNvSpPr>
            <a:spLocks noGrp="1"/>
          </p:cNvSpPr>
          <p:nvPr>
            <p:ph idx="1"/>
          </p:nvPr>
        </p:nvSpPr>
        <p:spPr/>
        <p:txBody>
          <a:bodyPr/>
          <a:lstStyle/>
          <a:p>
            <a:pPr eaLnBrk="1" hangingPunct="1"/>
            <a:r>
              <a:rPr lang="tr-TR" altLang="tr-TR" sz="2800">
                <a:latin typeface="Calibri" panose="020F0502020204030204" pitchFamily="34" charset="0"/>
              </a:rPr>
              <a:t>1980’lere kadar medyanın, özellikle yayıncılığın konumu</a:t>
            </a:r>
          </a:p>
          <a:p>
            <a:pPr eaLnBrk="1" hangingPunct="1"/>
            <a:r>
              <a:rPr lang="tr-TR" altLang="tr-TR" sz="2800">
                <a:latin typeface="Calibri" panose="020F0502020204030204" pitchFamily="34" charset="0"/>
              </a:rPr>
              <a:t>1980’lerde var olan yapıyı etkileyecek ne oldu?</a:t>
            </a:r>
          </a:p>
          <a:p>
            <a:pPr lvl="2" eaLnBrk="1" hangingPunct="1"/>
            <a:r>
              <a:rPr lang="tr-TR" altLang="tr-TR" sz="2200">
                <a:latin typeface="Calibri" panose="020F0502020204030204" pitchFamily="34" charset="0"/>
              </a:rPr>
              <a:t>sınır-aşırı televizyon</a:t>
            </a:r>
          </a:p>
          <a:p>
            <a:pPr lvl="2" eaLnBrk="1" hangingPunct="1"/>
            <a:r>
              <a:rPr lang="tr-TR" altLang="tr-TR" sz="2200">
                <a:latin typeface="Calibri" panose="020F0502020204030204" pitchFamily="34" charset="0"/>
              </a:rPr>
              <a:t>Telekomünikasyon, yayıncılık ve bilişim sektörlerinde yöndeşme</a:t>
            </a:r>
          </a:p>
          <a:p>
            <a:pPr lvl="2" eaLnBrk="1" hangingPunct="1"/>
            <a:r>
              <a:rPr lang="tr-TR" altLang="tr-TR" sz="2200">
                <a:latin typeface="Calibri" panose="020F0502020204030204" pitchFamily="34" charset="0"/>
              </a:rPr>
              <a:t> küreselleşme - yeni pazar arayışları</a:t>
            </a:r>
          </a:p>
          <a:p>
            <a:pPr lvl="2" eaLnBrk="1" hangingPunct="1"/>
            <a:r>
              <a:rPr lang="tr-TR" altLang="tr-TR" sz="2200">
                <a:latin typeface="Calibri" panose="020F0502020204030204" pitchFamily="34" charset="0"/>
              </a:rPr>
              <a:t> küreselleşme – yeni politika yaklaşımları (neo-liberalizasyon, deregülasyon, reregülasyon) </a:t>
            </a:r>
            <a:endParaRPr lang="en-GB" altLang="tr-TR" sz="2200">
              <a:latin typeface="Calibri" panose="020F0502020204030204" pitchFamily="34" charset="0"/>
            </a:endParaRPr>
          </a:p>
          <a:p>
            <a:pPr>
              <a:buFont typeface="Wingdings 2" panose="05020102010507070707" pitchFamily="18" charset="2"/>
              <a:buNone/>
            </a:pPr>
            <a:endParaRPr lang="tr-TR" altLang="tr-TR"/>
          </a:p>
          <a:p>
            <a:endParaRPr lang="tr-TR" altLang="tr-TR"/>
          </a:p>
          <a:p>
            <a:pPr marL="457200" lvl="1" indent="0">
              <a:buFont typeface="Wingdings" panose="05000000000000000000" pitchFamily="2" charset="2"/>
              <a:buNone/>
            </a:pPr>
            <a:endParaRPr lang="tr-TR" altLang="tr-TR"/>
          </a:p>
          <a:p>
            <a:endParaRPr lang="tr-TR" alt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Rectangle 2"/>
          <p:cNvPicPr>
            <a:picLocks noGrp="1" noRo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bwMode="auto">
          <a:xfrm>
            <a:off x="457200" y="152400"/>
            <a:ext cx="8229600" cy="1257300"/>
          </a:xfrm>
        </p:spPr>
      </p:pic>
      <p:sp>
        <p:nvSpPr>
          <p:cNvPr id="13315" name="Rectangle 3"/>
          <p:cNvSpPr>
            <a:spLocks noGrp="1" noChangeArrowheads="1"/>
          </p:cNvSpPr>
          <p:nvPr>
            <p:ph type="body" idx="1"/>
          </p:nvPr>
        </p:nvSpPr>
        <p:spPr>
          <a:xfrm>
            <a:off x="611188" y="1844675"/>
            <a:ext cx="8229600" cy="4929188"/>
          </a:xfrm>
        </p:spPr>
        <p:txBody>
          <a:bodyPr/>
          <a:lstStyle/>
          <a:p>
            <a:pPr eaLnBrk="1" hangingPunct="1">
              <a:buFont typeface="Wingdings" panose="05000000000000000000" pitchFamily="2" charset="2"/>
              <a:buChar char=""/>
              <a:defRPr/>
            </a:pPr>
            <a:r>
              <a:rPr lang="tr-TR" sz="2800" dirty="0">
                <a:latin typeface="Calibri" pitchFamily="34" charset="0"/>
              </a:rPr>
              <a:t>Avrupa bütünleşmesinin hızlandığı bir dönem</a:t>
            </a:r>
          </a:p>
          <a:p>
            <a:pPr marL="119062" indent="0" eaLnBrk="1" hangingPunct="1">
              <a:buFont typeface="Wingdings 2" panose="05020102010507070707" pitchFamily="18" charset="2"/>
              <a:buNone/>
              <a:defRPr/>
            </a:pPr>
            <a:endParaRPr lang="tr-TR" sz="2800" dirty="0">
              <a:latin typeface="Calibri" pitchFamily="34" charset="0"/>
            </a:endParaRPr>
          </a:p>
          <a:p>
            <a:pPr eaLnBrk="1" hangingPunct="1">
              <a:buFont typeface="Wingdings" panose="05000000000000000000" pitchFamily="2" charset="2"/>
              <a:buChar char=""/>
              <a:defRPr/>
            </a:pPr>
            <a:r>
              <a:rPr lang="tr-TR" sz="2800" dirty="0">
                <a:latin typeface="Calibri" pitchFamily="34" charset="0"/>
              </a:rPr>
              <a:t>En önemli gelişme </a:t>
            </a:r>
            <a:r>
              <a:rPr lang="tr-TR" sz="2800" dirty="0">
                <a:solidFill>
                  <a:schemeClr val="hlink"/>
                </a:solidFill>
                <a:latin typeface="Calibri" pitchFamily="34" charset="0"/>
              </a:rPr>
              <a:t>Avrupa Tek </a:t>
            </a:r>
            <a:r>
              <a:rPr lang="tr-TR" sz="2800" dirty="0" err="1">
                <a:solidFill>
                  <a:schemeClr val="hlink"/>
                </a:solidFill>
                <a:latin typeface="Calibri" pitchFamily="34" charset="0"/>
              </a:rPr>
              <a:t>Senedi</a:t>
            </a:r>
            <a:r>
              <a:rPr lang="tr-TR" sz="2800" dirty="0" err="1">
                <a:latin typeface="Calibri" pitchFamily="34" charset="0"/>
              </a:rPr>
              <a:t>’nin</a:t>
            </a:r>
            <a:r>
              <a:rPr lang="tr-TR" sz="2800" dirty="0">
                <a:latin typeface="Calibri" pitchFamily="34" charset="0"/>
              </a:rPr>
              <a:t> hazırlık ve imzalanma süreci (1986 imza-1987 yürürlük)</a:t>
            </a:r>
          </a:p>
          <a:p>
            <a:pPr marL="119062" indent="0" eaLnBrk="1" hangingPunct="1">
              <a:buFont typeface="Wingdings 2" panose="05020102010507070707" pitchFamily="18" charset="2"/>
              <a:buNone/>
              <a:defRPr/>
            </a:pPr>
            <a:endParaRPr lang="tr-TR" sz="2800" dirty="0">
              <a:latin typeface="Calibri" pitchFamily="34" charset="0"/>
            </a:endParaRPr>
          </a:p>
          <a:p>
            <a:pPr eaLnBrk="1" hangingPunct="1">
              <a:buFont typeface="Wingdings" panose="05000000000000000000" pitchFamily="2" charset="2"/>
              <a:buChar char=""/>
              <a:defRPr/>
            </a:pPr>
            <a:r>
              <a:rPr lang="tr-TR" sz="2800" dirty="0">
                <a:latin typeface="Calibri" pitchFamily="34" charset="0"/>
              </a:rPr>
              <a:t>Yayıncılık alanının Tek Pazar hedefine dahil edilmesi</a:t>
            </a:r>
          </a:p>
          <a:p>
            <a:pPr lvl="1" eaLnBrk="1" hangingPunct="1">
              <a:buFont typeface="Wingdings" panose="05000000000000000000" pitchFamily="2" charset="2"/>
              <a:buChar char=""/>
              <a:defRPr/>
            </a:pPr>
            <a:r>
              <a:rPr lang="tr-TR" sz="2400" dirty="0">
                <a:latin typeface="Calibri" pitchFamily="34" charset="0"/>
              </a:rPr>
              <a:t>Avrupa Adalet Divanı’nın rolü</a:t>
            </a:r>
          </a:p>
          <a:p>
            <a:pPr lvl="1" eaLnBrk="1" hangingPunct="1">
              <a:buFont typeface="Wingdings" panose="05000000000000000000" pitchFamily="2" charset="2"/>
              <a:buChar char=""/>
              <a:defRPr/>
            </a:pPr>
            <a:r>
              <a:rPr lang="tr-TR" sz="2400" dirty="0">
                <a:latin typeface="Calibri" pitchFamily="34" charset="0"/>
              </a:rPr>
              <a:t>Avrupa Konseyi’nin ve Avrupa Parlamentosu’nun konumu</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55575"/>
            <a:ext cx="8229600" cy="1252538"/>
          </a:xfrm>
        </p:spPr>
        <p:txBody>
          <a:bodyPr/>
          <a:lstStyle/>
          <a:p>
            <a:pPr>
              <a:defRPr/>
            </a:pPr>
            <a:endParaRPr lang="tr-TR" dirty="0"/>
          </a:p>
        </p:txBody>
      </p:sp>
      <p:sp>
        <p:nvSpPr>
          <p:cNvPr id="31746" name="İçerik Yer Tutucusu 2"/>
          <p:cNvSpPr>
            <a:spLocks noGrp="1"/>
          </p:cNvSpPr>
          <p:nvPr>
            <p:ph idx="1"/>
          </p:nvPr>
        </p:nvSpPr>
        <p:spPr/>
        <p:txBody>
          <a:bodyPr/>
          <a:lstStyle/>
          <a:p>
            <a:r>
              <a:rPr lang="tr-TR" altLang="tr-TR"/>
              <a:t>Avrupa Sınırötesi Televizyon Sözleşmesi – </a:t>
            </a:r>
            <a:r>
              <a:rPr lang="tr-TR" altLang="tr-TR" sz="2400"/>
              <a:t>(Mayıs 1989)</a:t>
            </a:r>
          </a:p>
          <a:p>
            <a:endParaRPr lang="tr-TR" altLang="tr-TR"/>
          </a:p>
          <a:p>
            <a:r>
              <a:rPr lang="tr-TR" altLang="tr-TR"/>
              <a:t>Avrupa Sınırsız Televizyon Direktifi –  </a:t>
            </a:r>
            <a:br>
              <a:rPr lang="tr-TR" altLang="tr-TR"/>
            </a:br>
            <a:r>
              <a:rPr lang="tr-TR" altLang="tr-TR" sz="2400"/>
              <a:t>(Ekim 1989)</a:t>
            </a:r>
          </a:p>
          <a:p>
            <a:endParaRPr lang="tr-TR" altLang="tr-TR" sz="2400"/>
          </a:p>
          <a:p>
            <a:pPr lvl="2"/>
            <a:r>
              <a:rPr lang="tr-TR" altLang="tr-TR" sz="2000">
                <a:latin typeface="Calibri" panose="020F0502020204030204" pitchFamily="34" charset="0"/>
              </a:rPr>
              <a:t>üye ülkeler arasında farklılık gösteren yasal düzenlemeleri asgari düzeyde uyumlaştırılması ve program üretimini canlandırmak için televizyon programlarının dolaşımına yönelik kısıtlamaların kaldırılması yoluyla Avrupa görsel-işitsel alanını liberalize etmeyi hedefleyen bir düzenlemedir. </a:t>
            </a:r>
          </a:p>
          <a:p>
            <a:endParaRPr lang="tr-TR" altLang="tr-TR" sz="2400"/>
          </a:p>
          <a:p>
            <a:endParaRPr lang="tr-TR" altLang="tr-TR"/>
          </a:p>
          <a:p>
            <a:pPr>
              <a:buFont typeface="Wingdings 2" panose="05020102010507070707" pitchFamily="18" charset="2"/>
              <a:buNone/>
            </a:pPr>
            <a:endParaRPr lang="tr-TR" alt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Rectangle 2"/>
          <p:cNvPicPr>
            <a:picLocks noGrp="1" noRo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bwMode="auto">
          <a:xfrm>
            <a:off x="457200" y="393700"/>
            <a:ext cx="8242300" cy="863600"/>
          </a:xfrm>
        </p:spPr>
      </p:pic>
      <p:sp>
        <p:nvSpPr>
          <p:cNvPr id="32770" name="Rectangle 3"/>
          <p:cNvSpPr>
            <a:spLocks noGrp="1"/>
          </p:cNvSpPr>
          <p:nvPr>
            <p:ph type="body" idx="1"/>
          </p:nvPr>
        </p:nvSpPr>
        <p:spPr>
          <a:xfrm>
            <a:off x="323850" y="1628775"/>
            <a:ext cx="8445500" cy="5040313"/>
          </a:xfrm>
        </p:spPr>
        <p:txBody>
          <a:bodyPr/>
          <a:lstStyle/>
          <a:p>
            <a:pPr eaLnBrk="1" hangingPunct="1">
              <a:lnSpc>
                <a:spcPct val="80000"/>
              </a:lnSpc>
            </a:pPr>
            <a:r>
              <a:rPr lang="tr-TR" altLang="tr-TR" sz="1800">
                <a:solidFill>
                  <a:schemeClr val="hlink"/>
                </a:solidFill>
                <a:latin typeface="Calibri" panose="020F0502020204030204" pitchFamily="34" charset="0"/>
              </a:rPr>
              <a:t>Reklam Düzenlemeleri:</a:t>
            </a:r>
          </a:p>
          <a:p>
            <a:pPr lvl="1" eaLnBrk="1" hangingPunct="1">
              <a:lnSpc>
                <a:spcPct val="80000"/>
              </a:lnSpc>
            </a:pPr>
            <a:r>
              <a:rPr lang="tr-TR" altLang="tr-TR" sz="1800">
                <a:latin typeface="Calibri" panose="020F0502020204030204" pitchFamily="34" charset="0"/>
              </a:rPr>
              <a:t>Reklâm süresinin günlük yayın akışının toplamının %15’ini ve bir saatlik yayın süresinin %20’sini aşmaması</a:t>
            </a:r>
          </a:p>
          <a:p>
            <a:pPr lvl="1" eaLnBrk="1" hangingPunct="1">
              <a:lnSpc>
                <a:spcPct val="80000"/>
              </a:lnSpc>
            </a:pPr>
            <a:r>
              <a:rPr lang="tr-TR" altLang="tr-TR" sz="1800">
                <a:latin typeface="Calibri" panose="020F0502020204030204" pitchFamily="34" charset="0"/>
              </a:rPr>
              <a:t>Film gösterimlerinde her 45 dakika için tek reklâm kuşağına yer verilmesi</a:t>
            </a:r>
          </a:p>
          <a:p>
            <a:pPr lvl="1" eaLnBrk="1" hangingPunct="1">
              <a:lnSpc>
                <a:spcPct val="80000"/>
              </a:lnSpc>
            </a:pPr>
            <a:r>
              <a:rPr lang="tr-TR" altLang="tr-TR" sz="1800">
                <a:latin typeface="Calibri" panose="020F0502020204030204" pitchFamily="34" charset="0"/>
              </a:rPr>
              <a:t>30 dakika veya daha kısa süreli haber ve aktüalite programları, belgesel, dini programlar, çocuk programları içeriklerinde reklâma yer verilmemesi </a:t>
            </a:r>
          </a:p>
          <a:p>
            <a:pPr lvl="1" eaLnBrk="1" hangingPunct="1">
              <a:lnSpc>
                <a:spcPct val="80000"/>
              </a:lnSpc>
            </a:pPr>
            <a:r>
              <a:rPr lang="tr-TR" altLang="tr-TR" sz="1800">
                <a:latin typeface="Calibri" panose="020F0502020204030204" pitchFamily="34" charset="0"/>
              </a:rPr>
              <a:t>Sigara ve diğer tütün ürünleri, tıbbi tedavi ve ilaç reklâmlarının yasaklanması</a:t>
            </a:r>
          </a:p>
          <a:p>
            <a:pPr lvl="1" eaLnBrk="1" hangingPunct="1">
              <a:lnSpc>
                <a:spcPct val="80000"/>
              </a:lnSpc>
              <a:buFont typeface="Wingdings" panose="05000000000000000000" pitchFamily="2" charset="2"/>
              <a:buNone/>
            </a:pPr>
            <a:endParaRPr lang="tr-TR" altLang="tr-TR" sz="1800">
              <a:latin typeface="Calibri" panose="020F0502020204030204" pitchFamily="34" charset="0"/>
            </a:endParaRPr>
          </a:p>
          <a:p>
            <a:pPr eaLnBrk="1" hangingPunct="1">
              <a:lnSpc>
                <a:spcPct val="80000"/>
              </a:lnSpc>
            </a:pPr>
            <a:r>
              <a:rPr lang="tr-TR" altLang="tr-TR" sz="1800">
                <a:solidFill>
                  <a:schemeClr val="hlink"/>
                </a:solidFill>
                <a:latin typeface="Calibri" panose="020F0502020204030204" pitchFamily="34" charset="0"/>
              </a:rPr>
              <a:t>İçerik Düzenlemeleri:</a:t>
            </a:r>
          </a:p>
          <a:p>
            <a:pPr lvl="1" eaLnBrk="1" hangingPunct="1">
              <a:lnSpc>
                <a:spcPct val="80000"/>
              </a:lnSpc>
            </a:pPr>
            <a:r>
              <a:rPr lang="tr-TR" altLang="tr-TR" sz="1800">
                <a:latin typeface="Calibri" panose="020F0502020204030204" pitchFamily="34" charset="0"/>
              </a:rPr>
              <a:t>Çocukların zararlı içerikten korunması</a:t>
            </a:r>
          </a:p>
          <a:p>
            <a:pPr lvl="1" eaLnBrk="1" hangingPunct="1">
              <a:lnSpc>
                <a:spcPct val="80000"/>
              </a:lnSpc>
            </a:pPr>
            <a:r>
              <a:rPr lang="tr-TR" altLang="tr-TR" sz="1800">
                <a:latin typeface="Calibri" panose="020F0502020204030204" pitchFamily="34" charset="0"/>
              </a:rPr>
              <a:t>Cevap hakkı</a:t>
            </a:r>
          </a:p>
          <a:p>
            <a:pPr lvl="1" eaLnBrk="1" hangingPunct="1">
              <a:lnSpc>
                <a:spcPct val="80000"/>
              </a:lnSpc>
              <a:buFont typeface="Wingdings" panose="05000000000000000000" pitchFamily="2" charset="2"/>
              <a:buNone/>
            </a:pPr>
            <a:endParaRPr lang="tr-TR" altLang="tr-TR" sz="1800">
              <a:latin typeface="Calibri" panose="020F0502020204030204" pitchFamily="34" charset="0"/>
            </a:endParaRPr>
          </a:p>
          <a:p>
            <a:pPr eaLnBrk="1" hangingPunct="1">
              <a:lnSpc>
                <a:spcPct val="80000"/>
              </a:lnSpc>
            </a:pPr>
            <a:r>
              <a:rPr lang="tr-TR" altLang="tr-TR" sz="1800">
                <a:solidFill>
                  <a:schemeClr val="hlink"/>
                </a:solidFill>
                <a:latin typeface="Calibri" panose="020F0502020204030204" pitchFamily="34" charset="0"/>
              </a:rPr>
              <a:t>Avrupalı yapımların desteklenmesi </a:t>
            </a:r>
          </a:p>
          <a:p>
            <a:pPr lvl="1" eaLnBrk="1" hangingPunct="1">
              <a:lnSpc>
                <a:spcPct val="80000"/>
              </a:lnSpc>
            </a:pPr>
            <a:r>
              <a:rPr lang="tr-TR" altLang="tr-TR" sz="1800">
                <a:latin typeface="Calibri" panose="020F0502020204030204" pitchFamily="34" charset="0"/>
              </a:rPr>
              <a:t>Yayın akışının haberler, oyunlar, spor gösterimleri, reklâmlar, </a:t>
            </a:r>
            <a:r>
              <a:rPr lang="tr-TR" altLang="tr-TR" sz="1800" i="1">
                <a:latin typeface="Calibri" panose="020F0502020204030204" pitchFamily="34" charset="0"/>
              </a:rPr>
              <a:t>teletext</a:t>
            </a:r>
            <a:r>
              <a:rPr lang="tr-TR" altLang="tr-TR" sz="1800">
                <a:latin typeface="Calibri" panose="020F0502020204030204" pitchFamily="34" charset="0"/>
              </a:rPr>
              <a:t> hizmetleri, tele-alışveriş sürelerinin dışında kalan kısmının büyük bir bölümünün Avrupa yapımlarına ayrılması</a:t>
            </a:r>
          </a:p>
          <a:p>
            <a:pPr lvl="1" eaLnBrk="1" hangingPunct="1">
              <a:lnSpc>
                <a:spcPct val="80000"/>
              </a:lnSpc>
            </a:pPr>
            <a:r>
              <a:rPr lang="tr-TR" altLang="tr-TR" sz="1800">
                <a:latin typeface="Calibri" panose="020F0502020204030204" pitchFamily="34" charset="0"/>
              </a:rPr>
              <a:t>Yayın akışı toplam süresinin %10’u ya da TV kanalının program bütçesinin %10’unun Avrupalı bağımsız yapım şirketleri tarafından üretilen programlara ayrılması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Rot="1" noChangeArrowheads="1"/>
          </p:cNvSpPr>
          <p:nvPr>
            <p:ph type="title"/>
          </p:nvPr>
        </p:nvSpPr>
        <p:spPr>
          <a:xfrm>
            <a:off x="457200" y="155575"/>
            <a:ext cx="8229600" cy="1252538"/>
          </a:xfrm>
        </p:spPr>
        <p:txBody>
          <a:bodyPr/>
          <a:lstStyle/>
          <a:p>
            <a:pPr>
              <a:defRPr/>
            </a:pPr>
            <a:endParaRPr lang="tr-TR" altLang="tr-TR"/>
          </a:p>
        </p:txBody>
      </p:sp>
      <p:pic>
        <p:nvPicPr>
          <p:cNvPr id="34818" name="Picture 3"/>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68313" y="1989138"/>
            <a:ext cx="3827462" cy="3489325"/>
          </a:xfrm>
        </p:spPr>
      </p:pic>
      <p:pic>
        <p:nvPicPr>
          <p:cNvPr id="34819"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87900" y="2060575"/>
            <a:ext cx="3810000" cy="3384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0" y="180975"/>
          <a:ext cx="9144000" cy="6527808"/>
        </p:xfrm>
        <a:graphic>
          <a:graphicData uri="http://schemas.openxmlformats.org/drawingml/2006/table">
            <a:tbl>
              <a:tblPr/>
              <a:tblGrid>
                <a:gridCol w="1828800">
                  <a:extLst>
                    <a:ext uri="{9D8B030D-6E8A-4147-A177-3AD203B41FA5}">
                      <a16:colId xmlns:a16="http://schemas.microsoft.com/office/drawing/2014/main" val="247198429"/>
                    </a:ext>
                  </a:extLst>
                </a:gridCol>
                <a:gridCol w="914400">
                  <a:extLst>
                    <a:ext uri="{9D8B030D-6E8A-4147-A177-3AD203B41FA5}">
                      <a16:colId xmlns:a16="http://schemas.microsoft.com/office/drawing/2014/main" val="2375802642"/>
                    </a:ext>
                  </a:extLst>
                </a:gridCol>
                <a:gridCol w="838200">
                  <a:extLst>
                    <a:ext uri="{9D8B030D-6E8A-4147-A177-3AD203B41FA5}">
                      <a16:colId xmlns:a16="http://schemas.microsoft.com/office/drawing/2014/main" val="1244509658"/>
                    </a:ext>
                  </a:extLst>
                </a:gridCol>
                <a:gridCol w="1143000">
                  <a:extLst>
                    <a:ext uri="{9D8B030D-6E8A-4147-A177-3AD203B41FA5}">
                      <a16:colId xmlns:a16="http://schemas.microsoft.com/office/drawing/2014/main" val="1084182373"/>
                    </a:ext>
                  </a:extLst>
                </a:gridCol>
                <a:gridCol w="838200">
                  <a:extLst>
                    <a:ext uri="{9D8B030D-6E8A-4147-A177-3AD203B41FA5}">
                      <a16:colId xmlns:a16="http://schemas.microsoft.com/office/drawing/2014/main" val="2953341862"/>
                    </a:ext>
                  </a:extLst>
                </a:gridCol>
                <a:gridCol w="990600">
                  <a:extLst>
                    <a:ext uri="{9D8B030D-6E8A-4147-A177-3AD203B41FA5}">
                      <a16:colId xmlns:a16="http://schemas.microsoft.com/office/drawing/2014/main" val="2342287409"/>
                    </a:ext>
                  </a:extLst>
                </a:gridCol>
                <a:gridCol w="1363663">
                  <a:extLst>
                    <a:ext uri="{9D8B030D-6E8A-4147-A177-3AD203B41FA5}">
                      <a16:colId xmlns:a16="http://schemas.microsoft.com/office/drawing/2014/main" val="3397898653"/>
                    </a:ext>
                  </a:extLst>
                </a:gridCol>
                <a:gridCol w="1227137">
                  <a:extLst>
                    <a:ext uri="{9D8B030D-6E8A-4147-A177-3AD203B41FA5}">
                      <a16:colId xmlns:a16="http://schemas.microsoft.com/office/drawing/2014/main" val="1390652382"/>
                    </a:ext>
                  </a:extLst>
                </a:gridCol>
              </a:tblGrid>
              <a:tr h="315913">
                <a:tc gridSpan="8">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ts val="400"/>
                        </a:spcBef>
                        <a:spcAft>
                          <a:spcPts val="400"/>
                        </a:spcAft>
                        <a:buClrTx/>
                        <a:buSzTx/>
                        <a:buFontTx/>
                        <a:buNone/>
                        <a:tabLst/>
                      </a:pPr>
                      <a:r>
                        <a:rPr kumimoji="0" lang="tr-TR" altLang="tr-TR" sz="18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rPr>
                        <a:t>Medya sektörü ile ilişkili bazı özelleştirmeler (9 Haziran 1998)</a:t>
                      </a:r>
                      <a:endParaRPr kumimoji="0" lang="en-US" altLang="tr-TR" sz="1100" b="1" i="0" u="none" strike="noStrike" cap="none" normalizeH="0" baseline="0">
                        <a:ln>
                          <a:noFill/>
                        </a:ln>
                        <a:solidFill>
                          <a:srgbClr val="FFFFFF"/>
                        </a:solidFill>
                        <a:effectLst/>
                        <a:latin typeface="Calibri" panose="020F050202020403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solidFill>
                      <a:srgbClr val="000080"/>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1084013769"/>
                  </a:ext>
                </a:extLst>
              </a:tr>
              <a:tr h="568325">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Kuruluşun Adı</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Devredilen </a:t>
                      </a:r>
                      <a:b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b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Kamu Payı</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Satılan </a:t>
                      </a:r>
                      <a:b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b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Kamu Payı</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Satın Alan Kişi/Kuruluş</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endPar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Medya Grubu</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Satış</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Tarihi</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gridSpan="2">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Satış Bedeli</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ct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Tl                                 US $</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16:rowId xmlns:a16="http://schemas.microsoft.com/office/drawing/2014/main" val="3195424687"/>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Ray  Sigorta</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49,65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49,65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Doğan Şirk</a:t>
                      </a:r>
                      <a:r>
                        <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a:t>
                      </a: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 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DOĞAN</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04.05.1992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69.000.000.000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10.376.455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96635004"/>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Gaziantep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Holding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16.11.1992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434.266.895.418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52.695.898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14750552"/>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Trabzon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Holding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16.11.1992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268.252.782.759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32.551.000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54628774"/>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Ladik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21.04.1993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553.062.592.574</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57.598.687</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18327974"/>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Şanlıurfa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21.04.1993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551.212.296.776</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57.405.988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69151120"/>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Bartın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99,78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06.05.1993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200.544.522.750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20.568.669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57344376"/>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Çukurova Elektrik</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11,25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11,25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Elk. Yat.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16.02.1993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740.332.586.781</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81.096.791</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3288438"/>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Kepez Elektrik</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25,39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25,39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Elk. Yat.</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16.02.1993</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302.708.401.452</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33.158.988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06718294"/>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Çestaş</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2,29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2,29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Çukurova Elek.</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18.05.1994</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250.000.000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8.069</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41843569"/>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HAVAŞ</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Yazeks </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PARK</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17.04.1995</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1.530.540.000.000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36.000.000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24708520"/>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Van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12.06.1996</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1.937.558.000.000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24.500.000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36360053"/>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Lalapaşa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14.06.1996</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10.037.713.260.000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125.890.000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15327705"/>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Ergani Çimento</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Rumeli Çimento </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rPr>
                        <a:t>UZAN</a:t>
                      </a:r>
                      <a:endParaRPr kumimoji="0" lang="en-US" altLang="tr-TR" sz="1100" b="1" i="0" u="none" strike="noStrike" cap="none" normalizeH="0" baseline="0">
                        <a:ln>
                          <a:noFill/>
                        </a:ln>
                        <a:solidFill>
                          <a:srgbClr val="FF0000"/>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03.04.1997</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5.971.062.000.000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46.700.000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48036816"/>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Etibank</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Medya-İpek Holding</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BİLGİN</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02.03.1998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35.702.800.000.000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155.500.000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15743178"/>
                  </a:ext>
                </a:extLst>
              </a:tr>
              <a:tr h="3762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HAVAŞ</a:t>
                      </a:r>
                      <a:endParaRPr kumimoji="0" lang="en-US" altLang="tr-TR" sz="14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40,00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T. Ciner</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15000"/>
                        </a:lnSpc>
                        <a:spcBef>
                          <a:spcPct val="0"/>
                        </a:spcBef>
                        <a:spcAft>
                          <a:spcPct val="0"/>
                        </a:spcAft>
                        <a:buClrTx/>
                        <a:buSzTx/>
                        <a:buFontTx/>
                        <a:buNone/>
                        <a:tabLst/>
                      </a:pPr>
                      <a:endPar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tr-TR"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rPr>
                        <a:t>PARK</a:t>
                      </a:r>
                      <a:endParaRPr kumimoji="0" lang="en-US" altLang="tr-TR" sz="1100" b="1"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30.03.1998</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6.527.577.000.000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r" defTabSz="914400" rtl="0" eaLnBrk="1" fontAlgn="base" latinLnBrk="0" hangingPunct="1">
                        <a:lnSpc>
                          <a:spcPct val="115000"/>
                        </a:lnSpc>
                        <a:spcBef>
                          <a:spcPct val="0"/>
                        </a:spcBef>
                        <a:spcAft>
                          <a:spcPct val="0"/>
                        </a:spcAft>
                        <a:buClrTx/>
                        <a:buSzTx/>
                        <a:buFontTx/>
                        <a:buNone/>
                        <a:tabLst/>
                      </a:pPr>
                      <a:r>
                        <a:rPr kumimoji="0" lang="tr-TR"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rPr>
                        <a:t>27.100.000</a:t>
                      </a:r>
                      <a:endParaRPr kumimoji="0" lang="en-US" altLang="tr-TR" sz="1100" b="0" i="0" u="none" strike="noStrike" cap="none" normalizeH="0" baseline="0">
                        <a:ln>
                          <a:noFill/>
                        </a:ln>
                        <a:solidFill>
                          <a:schemeClr val="tx1"/>
                        </a:solidFill>
                        <a:effectLst/>
                        <a:latin typeface="Arial" panose="020B0604020202020204" pitchFamily="34" charset="0"/>
                        <a:cs typeface="Times New Roman" panose="02020603050405020304" pitchFamily="18" charset="0"/>
                      </a:endParaRPr>
                    </a:p>
                  </a:txBody>
                  <a:tcPr marL="6464" marR="6464" marT="0" marB="0" anchor="b" horzOverflow="overflow">
                    <a:lnL w="12700" cap="flat" cmpd="sng" algn="ctr">
                      <a:solidFill>
                        <a:srgbClr val="000080"/>
                      </a:solidFill>
                      <a:prstDash val="solid"/>
                      <a:round/>
                      <a:headEnd type="none" w="med" len="med"/>
                      <a:tailEnd type="none" w="med" len="med"/>
                    </a:lnL>
                    <a:lnR w="12700" cap="flat" cmpd="sng" algn="ctr">
                      <a:solidFill>
                        <a:srgbClr val="000080"/>
                      </a:solidFill>
                      <a:prstDash val="solid"/>
                      <a:round/>
                      <a:headEnd type="none" w="med" len="med"/>
                      <a:tailEnd type="none" w="med" len="med"/>
                    </a:lnR>
                    <a:lnT w="12700" cap="flat" cmpd="sng" algn="ctr">
                      <a:solidFill>
                        <a:srgbClr val="000080"/>
                      </a:solidFill>
                      <a:prstDash val="solid"/>
                      <a:round/>
                      <a:headEnd type="none" w="med" len="med"/>
                      <a:tailEnd type="none" w="med" len="med"/>
                    </a:lnT>
                    <a:lnB w="12700" cap="flat" cmpd="sng" algn="ctr">
                      <a:solidFill>
                        <a:srgbClr val="00008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45526020"/>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013" name="Group 53"/>
          <p:cNvGraphicFramePr>
            <a:graphicFrameLocks noGrp="1"/>
          </p:cNvGraphicFramePr>
          <p:nvPr/>
        </p:nvGraphicFramePr>
        <p:xfrm>
          <a:off x="395288" y="1268413"/>
          <a:ext cx="8424862" cy="4878390"/>
        </p:xfrm>
        <a:graphic>
          <a:graphicData uri="http://schemas.openxmlformats.org/drawingml/2006/table">
            <a:tbl>
              <a:tblPr/>
              <a:tblGrid>
                <a:gridCol w="2974975">
                  <a:extLst>
                    <a:ext uri="{9D8B030D-6E8A-4147-A177-3AD203B41FA5}">
                      <a16:colId xmlns:a16="http://schemas.microsoft.com/office/drawing/2014/main" val="1346662149"/>
                    </a:ext>
                  </a:extLst>
                </a:gridCol>
                <a:gridCol w="2116137">
                  <a:extLst>
                    <a:ext uri="{9D8B030D-6E8A-4147-A177-3AD203B41FA5}">
                      <a16:colId xmlns:a16="http://schemas.microsoft.com/office/drawing/2014/main" val="3124361966"/>
                    </a:ext>
                  </a:extLst>
                </a:gridCol>
                <a:gridCol w="3333750">
                  <a:extLst>
                    <a:ext uri="{9D8B030D-6E8A-4147-A177-3AD203B41FA5}">
                      <a16:colId xmlns:a16="http://schemas.microsoft.com/office/drawing/2014/main" val="1971472653"/>
                    </a:ext>
                  </a:extLst>
                </a:gridCol>
              </a:tblGrid>
              <a:tr h="671513">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Adabank</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UZAN</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Star TV, Star Gazetesi, Telsim</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71077729"/>
                  </a:ext>
                </a:extLst>
              </a:tr>
              <a:tr h="45878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Asya Finans</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F.GÜLEN</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Zaman, STV, Burç FM</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25018800"/>
                  </a:ext>
                </a:extLst>
              </a:tr>
              <a:tr h="714375">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Bank Express</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KORKMAZ YİĞİT</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Milliyet, Genç TV</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39736027"/>
                  </a:ext>
                </a:extLst>
              </a:tr>
              <a:tr h="49688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Bank Kapital</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CEYLAN</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CTV</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23687405"/>
                  </a:ext>
                </a:extLst>
              </a:tr>
              <a:tr h="590550">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Bayındırbank</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BAYINDIR</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BRT</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3465424"/>
                  </a:ext>
                </a:extLst>
              </a:tr>
              <a:tr h="7318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Dışbank</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DOĞAN</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Hürriyet, Tempo,  Kanal D, Radyo D, DBR</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47025004"/>
                  </a:ext>
                </a:extLst>
              </a:tr>
              <a:tr h="1214438">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2400" b="0" i="0" u="none" strike="noStrike" cap="none" normalizeH="0" baseline="0">
                          <a:ln>
                            <a:noFill/>
                          </a:ln>
                          <a:solidFill>
                            <a:schemeClr val="tx1"/>
                          </a:solidFill>
                          <a:effectLst/>
                          <a:latin typeface="Corbel" panose="020B0503020204020204" pitchFamily="34" charset="0"/>
                          <a:cs typeface="Arial" panose="020B0604020202020204" pitchFamily="34" charset="0"/>
                        </a:rPr>
                        <a:t>Etibank</a:t>
                      </a:r>
                      <a:endParaRPr kumimoji="0" lang="tr-TR" altLang="tr-TR" sz="24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SABAH</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buClr>
                          <a:schemeClr val="accent1"/>
                        </a:buClr>
                        <a:buSzPct val="80000"/>
                        <a:buFont typeface="Wingdings 2" panose="05020102010507070707" pitchFamily="18" charset="2"/>
                        <a:defRPr sz="2800">
                          <a:solidFill>
                            <a:schemeClr val="tx1"/>
                          </a:solidFill>
                          <a:latin typeface="Corbel" panose="020B0503020204020204" pitchFamily="34" charset="0"/>
                        </a:defRPr>
                      </a:lvl1pPr>
                      <a:lvl2pPr marL="742950" indent="-285750">
                        <a:spcBef>
                          <a:spcPct val="20000"/>
                        </a:spcBef>
                        <a:buClr>
                          <a:schemeClr val="accent2"/>
                        </a:buClr>
                        <a:buSzPct val="90000"/>
                        <a:buFont typeface="Wingdings" panose="05000000000000000000" pitchFamily="2" charset="2"/>
                        <a:defRPr sz="2400">
                          <a:solidFill>
                            <a:schemeClr val="tx1"/>
                          </a:solidFill>
                          <a:latin typeface="Corbel" panose="020B0503020204020204" pitchFamily="34" charset="0"/>
                        </a:defRPr>
                      </a:lvl2pPr>
                      <a:lvl3pPr marL="1143000" indent="-228600">
                        <a:spcBef>
                          <a:spcPct val="20000"/>
                        </a:spcBef>
                        <a:buClr>
                          <a:srgbClr val="E66C7D"/>
                        </a:buClr>
                        <a:buFont typeface="Arial" panose="020B0604020202020204" pitchFamily="34" charset="0"/>
                        <a:defRPr sz="2000">
                          <a:solidFill>
                            <a:schemeClr val="tx1"/>
                          </a:solidFill>
                          <a:latin typeface="Corbel" panose="020B0503020204020204" pitchFamily="34" charset="0"/>
                        </a:defRPr>
                      </a:lvl3pPr>
                      <a:lvl4pPr marL="1600200" indent="-228600">
                        <a:spcBef>
                          <a:spcPct val="20000"/>
                        </a:spcBef>
                        <a:buClr>
                          <a:srgbClr val="6BB76D"/>
                        </a:buClr>
                        <a:buFont typeface="Arial" panose="020B0604020202020204" pitchFamily="34" charset="0"/>
                        <a:defRPr>
                          <a:solidFill>
                            <a:schemeClr val="tx1"/>
                          </a:solidFill>
                          <a:latin typeface="Corbel" panose="020B0503020204020204" pitchFamily="34" charset="0"/>
                        </a:defRPr>
                      </a:lvl4pPr>
                      <a:lvl5pPr marL="2057400" indent="-228600">
                        <a:spcBef>
                          <a:spcPct val="20000"/>
                        </a:spcBef>
                        <a:buClr>
                          <a:srgbClr val="E88651"/>
                        </a:buClr>
                        <a:buFont typeface="Wingdings 3" panose="05040102010807070707" pitchFamily="18" charset="2"/>
                        <a:defRPr>
                          <a:solidFill>
                            <a:schemeClr val="tx1"/>
                          </a:solidFill>
                          <a:latin typeface="Corbel" panose="020B0503020204020204" pitchFamily="34" charset="0"/>
                        </a:defRPr>
                      </a:lvl5pPr>
                      <a:lvl6pPr marL="25146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6pPr>
                      <a:lvl7pPr marL="29718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7pPr>
                      <a:lvl8pPr marL="34290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8pPr>
                      <a:lvl9pPr marL="3886200" indent="-228600" eaLnBrk="0" fontAlgn="base" hangingPunct="0">
                        <a:spcBef>
                          <a:spcPct val="20000"/>
                        </a:spcBef>
                        <a:spcAft>
                          <a:spcPct val="0"/>
                        </a:spcAft>
                        <a:buClr>
                          <a:srgbClr val="E88651"/>
                        </a:buClr>
                        <a:buFont typeface="Wingdings 3" panose="05040102010807070707" pitchFamily="18" charset="2"/>
                        <a:defRPr>
                          <a:solidFill>
                            <a:schemeClr val="tx1"/>
                          </a:solidFill>
                          <a:latin typeface="Corbel" panose="020B0503020204020204" pitchFamily="34" charset="0"/>
                        </a:defRPr>
                      </a:lvl9p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altLang="tr-TR" sz="1800" b="0" i="0" u="none" strike="noStrike" cap="none" normalizeH="0" baseline="0">
                          <a:ln>
                            <a:noFill/>
                          </a:ln>
                          <a:solidFill>
                            <a:schemeClr val="tx1"/>
                          </a:solidFill>
                          <a:effectLst/>
                          <a:latin typeface="Corbel" panose="020B0503020204020204" pitchFamily="34" charset="0"/>
                          <a:cs typeface="Arial" panose="020B0604020202020204" pitchFamily="34" charset="0"/>
                        </a:rPr>
                        <a:t>Sabah, ATV, Aktüel</a:t>
                      </a:r>
                      <a:endParaRPr kumimoji="0" lang="tr-TR" altLang="tr-TR" sz="1800" b="0" i="0" u="none" strike="noStrike" cap="none" normalizeH="0" baseline="0">
                        <a:ln>
                          <a:noFill/>
                        </a:ln>
                        <a:solidFill>
                          <a:schemeClr val="tx1"/>
                        </a:solidFill>
                        <a:effectLst/>
                        <a:latin typeface="Corbel" panose="020B0503020204020204" pitchFamily="34" charset="0"/>
                        <a:cs typeface="Times New Roman" panose="02020603050405020304" pitchFamily="18" charset="0"/>
                      </a:endParaRPr>
                    </a:p>
                  </a:txBody>
                  <a:tcPr marL="68580" marR="6858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339413561"/>
                  </a:ext>
                </a:extLst>
              </a:tr>
            </a:tbl>
          </a:graphicData>
        </a:graphic>
      </p:graphicFrame>
      <p:sp>
        <p:nvSpPr>
          <p:cNvPr id="37923" name="Rectangle 51"/>
          <p:cNvSpPr>
            <a:spLocks noChangeArrowheads="1"/>
          </p:cNvSpPr>
          <p:nvPr/>
        </p:nvSpPr>
        <p:spPr bwMode="auto">
          <a:xfrm>
            <a:off x="1143000" y="60515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tabLst>
                <a:tab pos="449263" algn="r"/>
              </a:tabLst>
              <a:defRPr>
                <a:solidFill>
                  <a:schemeClr val="tx1"/>
                </a:solidFill>
                <a:latin typeface="Tahoma" panose="020B0604030504040204" pitchFamily="34" charset="0"/>
                <a:cs typeface="Arial" panose="020B0604020202020204" pitchFamily="34" charset="0"/>
              </a:defRPr>
            </a:lvl1pPr>
            <a:lvl2pPr marL="742950" indent="-285750">
              <a:tabLst>
                <a:tab pos="449263" algn="r"/>
              </a:tabLst>
              <a:defRPr>
                <a:solidFill>
                  <a:schemeClr val="tx1"/>
                </a:solidFill>
                <a:latin typeface="Tahoma" panose="020B0604030504040204" pitchFamily="34" charset="0"/>
                <a:cs typeface="Arial" panose="020B0604020202020204" pitchFamily="34" charset="0"/>
              </a:defRPr>
            </a:lvl2pPr>
            <a:lvl3pPr marL="1143000" indent="-228600">
              <a:tabLst>
                <a:tab pos="449263" algn="r"/>
              </a:tabLst>
              <a:defRPr>
                <a:solidFill>
                  <a:schemeClr val="tx1"/>
                </a:solidFill>
                <a:latin typeface="Tahoma" panose="020B0604030504040204" pitchFamily="34" charset="0"/>
                <a:cs typeface="Arial" panose="020B0604020202020204" pitchFamily="34" charset="0"/>
              </a:defRPr>
            </a:lvl3pPr>
            <a:lvl4pPr marL="1600200" indent="-228600">
              <a:tabLst>
                <a:tab pos="449263" algn="r"/>
              </a:tabLst>
              <a:defRPr>
                <a:solidFill>
                  <a:schemeClr val="tx1"/>
                </a:solidFill>
                <a:latin typeface="Tahoma" panose="020B0604030504040204" pitchFamily="34" charset="0"/>
                <a:cs typeface="Arial" panose="020B0604020202020204" pitchFamily="34" charset="0"/>
              </a:defRPr>
            </a:lvl4pPr>
            <a:lvl5pPr marL="2057400" indent="-228600">
              <a:tabLst>
                <a:tab pos="449263" algn="r"/>
              </a:tabLst>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tabLst>
                <a:tab pos="449263" algn="r"/>
              </a:tabLs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tabLst>
                <a:tab pos="449263" algn="r"/>
              </a:tabLs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tabLst>
                <a:tab pos="449263" algn="r"/>
              </a:tabLs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tabLst>
                <a:tab pos="449263" algn="r"/>
              </a:tabLst>
              <a:defRPr>
                <a:solidFill>
                  <a:schemeClr val="tx1"/>
                </a:solidFill>
                <a:latin typeface="Tahoma" panose="020B0604030504040204" pitchFamily="34" charset="0"/>
                <a:cs typeface="Arial" panose="020B0604020202020204" pitchFamily="34" charset="0"/>
              </a:defRPr>
            </a:lvl9pPr>
          </a:lstStyle>
          <a:p>
            <a:endParaRPr lang="tr-TR" altLang="tr-TR">
              <a:latin typeface="Calibri" panose="020F0502020204030204" pitchFamily="34" charset="0"/>
            </a:endParaRPr>
          </a:p>
        </p:txBody>
      </p:sp>
      <p:sp>
        <p:nvSpPr>
          <p:cNvPr id="37924" name="4 Dikdörtgen"/>
          <p:cNvSpPr>
            <a:spLocks noChangeArrowheads="1"/>
          </p:cNvSpPr>
          <p:nvPr/>
        </p:nvSpPr>
        <p:spPr bwMode="auto">
          <a:xfrm>
            <a:off x="468313" y="188913"/>
            <a:ext cx="842486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r>
              <a:rPr lang="tr-TR" altLang="tr-TR" sz="2800"/>
              <a:t>Medya şirketlerinin sahip oldukları Finans kurumları</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ChangeArrowheads="1"/>
          </p:cNvSpPr>
          <p:nvPr/>
        </p:nvSpPr>
        <p:spPr bwMode="auto">
          <a:xfrm>
            <a:off x="1143000" y="-293688"/>
            <a:ext cx="184150" cy="3683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tr-TR" altLang="tr-TR">
              <a:latin typeface="Calibri" panose="020F0502020204030204" pitchFamily="34" charset="0"/>
            </a:endParaRPr>
          </a:p>
        </p:txBody>
      </p:sp>
      <p:graphicFrame>
        <p:nvGraphicFramePr>
          <p:cNvPr id="129027" name="Group 3"/>
          <p:cNvGraphicFramePr>
            <a:graphicFrameLocks noGrp="1"/>
          </p:cNvGraphicFramePr>
          <p:nvPr/>
        </p:nvGraphicFramePr>
        <p:xfrm>
          <a:off x="684213" y="260350"/>
          <a:ext cx="8135936" cy="6553205"/>
        </p:xfrm>
        <a:graphic>
          <a:graphicData uri="http://schemas.openxmlformats.org/drawingml/2006/table">
            <a:tbl>
              <a:tblPr>
                <a:tableStyleId>{616DA210-FB5B-4158-B5E0-FEB733F419BA}</a:tableStyleId>
              </a:tblPr>
              <a:tblGrid>
                <a:gridCol w="2807978">
                  <a:extLst>
                    <a:ext uri="{9D8B030D-6E8A-4147-A177-3AD203B41FA5}">
                      <a16:colId xmlns:a16="http://schemas.microsoft.com/office/drawing/2014/main" val="20000"/>
                    </a:ext>
                  </a:extLst>
                </a:gridCol>
                <a:gridCol w="2807978">
                  <a:extLst>
                    <a:ext uri="{9D8B030D-6E8A-4147-A177-3AD203B41FA5}">
                      <a16:colId xmlns:a16="http://schemas.microsoft.com/office/drawing/2014/main" val="20001"/>
                    </a:ext>
                  </a:extLst>
                </a:gridCol>
                <a:gridCol w="2519980">
                  <a:extLst>
                    <a:ext uri="{9D8B030D-6E8A-4147-A177-3AD203B41FA5}">
                      <a16:colId xmlns:a16="http://schemas.microsoft.com/office/drawing/2014/main" val="20002"/>
                    </a:ext>
                  </a:extLst>
                </a:gridCol>
              </a:tblGrid>
              <a:tr h="487094">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err="1">
                          <a:ln>
                            <a:noFill/>
                          </a:ln>
                          <a:effectLst/>
                        </a:rPr>
                        <a:t>Family</a:t>
                      </a:r>
                      <a:r>
                        <a:rPr kumimoji="0" lang="tr-TR" sz="2400" u="none" strike="noStrike" cap="none" normalizeH="0" baseline="0" dirty="0">
                          <a:ln>
                            <a:noFill/>
                          </a:ln>
                          <a:effectLst/>
                        </a:rPr>
                        <a:t> Finans</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ÜLKER</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Yeni Şafak, Kanal 7</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0"/>
                  </a:ext>
                </a:extLst>
              </a:tr>
              <a:tr h="505616">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Garanti Bankası</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DOĞUŞ</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NTV</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1"/>
                  </a:ext>
                </a:extLst>
              </a:tr>
              <a:tr h="45720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err="1">
                          <a:ln>
                            <a:noFill/>
                          </a:ln>
                          <a:effectLst/>
                        </a:rPr>
                        <a:t>Interbank</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NERGİS</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Olay TV</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2"/>
                  </a:ext>
                </a:extLst>
              </a:tr>
              <a:tr h="45720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İhlas Finans</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İHLAS</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TGRT, Türkiye</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3"/>
                  </a:ext>
                </a:extLst>
              </a:tr>
              <a:tr h="45720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İktisat Bankası</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AVRUPA VE AMERİKA H.</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Cine 5</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4"/>
                  </a:ext>
                </a:extLst>
              </a:tr>
              <a:tr h="64008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İmar Bankası</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UZAN</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Star TV, Star Gazetesi, Telsim</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5"/>
                  </a:ext>
                </a:extLst>
              </a:tr>
              <a:tr h="45720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err="1">
                          <a:ln>
                            <a:noFill/>
                          </a:ln>
                          <a:effectLst/>
                        </a:rPr>
                        <a:t>Körfezbank</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DOĞUŞ</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NTV</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6"/>
                  </a:ext>
                </a:extLst>
              </a:tr>
              <a:tr h="45720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MNG Bank</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MNG</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TV 8</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7"/>
                  </a:ext>
                </a:extLst>
              </a:tr>
              <a:tr h="524187">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Osmanlı Bankası</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DOĞUŞ</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NTV</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8"/>
                  </a:ext>
                </a:extLst>
              </a:tr>
              <a:tr h="640080">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Pamukbank</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ÇUKUROVA</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a:ln>
                            <a:noFill/>
                          </a:ln>
                          <a:effectLst/>
                        </a:rPr>
                        <a:t>Akşam, Show TV, Turkcell</a:t>
                      </a:r>
                      <a:endParaRPr kumimoji="0" lang="tr-TR" sz="1800" b="0" i="0" u="none" strike="noStrike" cap="none" normalizeH="0" baseline="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09"/>
                  </a:ext>
                </a:extLst>
              </a:tr>
              <a:tr h="647188">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err="1">
                          <a:ln>
                            <a:noFill/>
                          </a:ln>
                          <a:effectLst/>
                        </a:rPr>
                        <a:t>Türkbank</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KORKMAZ YİĞİT</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Milliyet, Genç TV</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10"/>
                  </a:ext>
                </a:extLst>
              </a:tr>
              <a:tr h="822959">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2400" u="none" strike="noStrike" cap="none" normalizeH="0" baseline="0" dirty="0">
                          <a:ln>
                            <a:noFill/>
                          </a:ln>
                          <a:effectLst/>
                        </a:rPr>
                        <a:t>Yapı ve Kredi Bankası</a:t>
                      </a:r>
                      <a:endParaRPr kumimoji="0" lang="tr-TR" sz="24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ctr"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ÇUKUROVA</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tc>
                  <a:txBody>
                    <a:bodyPr/>
                    <a:lstStyle/>
                    <a:p>
                      <a:pPr marL="0" marR="0" lvl="0" indent="0" algn="l" defTabSz="914400" rtl="0" eaLnBrk="1" fontAlgn="base" latinLnBrk="0" hangingPunct="1">
                        <a:lnSpc>
                          <a:spcPct val="100000"/>
                        </a:lnSpc>
                        <a:spcBef>
                          <a:spcPct val="0"/>
                        </a:spcBef>
                        <a:spcAft>
                          <a:spcPct val="0"/>
                        </a:spcAft>
                        <a:buClr>
                          <a:schemeClr val="hlink"/>
                        </a:buClr>
                        <a:buSzPct val="80000"/>
                        <a:buFontTx/>
                        <a:buNone/>
                        <a:tabLst/>
                      </a:pPr>
                      <a:r>
                        <a:rPr kumimoji="0" lang="tr-TR" sz="1800" u="none" strike="noStrike" cap="none" normalizeH="0" baseline="0" dirty="0">
                          <a:ln>
                            <a:noFill/>
                          </a:ln>
                          <a:effectLst/>
                        </a:rPr>
                        <a:t>Akşam, Show TV, </a:t>
                      </a:r>
                      <a:r>
                        <a:rPr kumimoji="0" lang="tr-TR" sz="1800" u="none" strike="noStrike" cap="none" normalizeH="0" baseline="0" dirty="0" err="1">
                          <a:ln>
                            <a:noFill/>
                          </a:ln>
                          <a:effectLst/>
                        </a:rPr>
                        <a:t>Turkcell</a:t>
                      </a:r>
                      <a:endParaRPr kumimoji="0" lang="tr-TR" sz="1800" b="0" i="0" u="none" strike="noStrike" cap="none" normalizeH="0" baseline="0" dirty="0">
                        <a:ln>
                          <a:noFill/>
                        </a:ln>
                        <a:solidFill>
                          <a:schemeClr val="tx1"/>
                        </a:solidFill>
                        <a:effectLst/>
                        <a:latin typeface="+mn-lt"/>
                        <a:cs typeface="Times New Roman" pitchFamily="18" charset="0"/>
                      </a:endParaRPr>
                    </a:p>
                  </a:txBody>
                  <a:tcPr marL="68572" marR="68572" horzOverflow="overflow"/>
                </a:tc>
                <a:extLst>
                  <a:ext uri="{0D108BD9-81ED-4DB2-BD59-A6C34878D82A}">
                    <a16:rowId xmlns:a16="http://schemas.microsoft.com/office/drawing/2014/main" val="10011"/>
                  </a:ext>
                </a:extLst>
              </a:tr>
            </a:tbl>
          </a:graphicData>
        </a:graphic>
      </p:graphicFrame>
      <p:sp>
        <p:nvSpPr>
          <p:cNvPr id="39992" name="Rectangle 70"/>
          <p:cNvSpPr>
            <a:spLocks noChangeArrowheads="1"/>
          </p:cNvSpPr>
          <p:nvPr/>
        </p:nvSpPr>
        <p:spPr bwMode="auto">
          <a:xfrm>
            <a:off x="1143000" y="678180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Tahoma" panose="020B0604030504040204" pitchFamily="34" charset="0"/>
                <a:cs typeface="Arial" panose="020B0604020202020204" pitchFamily="34" charset="0"/>
              </a:defRPr>
            </a:lvl1pPr>
            <a:lvl2pPr marL="742950" indent="-285750">
              <a:defRPr>
                <a:solidFill>
                  <a:schemeClr val="tx1"/>
                </a:solidFill>
                <a:latin typeface="Tahoma" panose="020B0604030504040204" pitchFamily="34" charset="0"/>
                <a:cs typeface="Arial" panose="020B0604020202020204" pitchFamily="34" charset="0"/>
              </a:defRPr>
            </a:lvl2pPr>
            <a:lvl3pPr marL="1143000" indent="-228600">
              <a:defRPr>
                <a:solidFill>
                  <a:schemeClr val="tx1"/>
                </a:solidFill>
                <a:latin typeface="Tahoma" panose="020B0604030504040204" pitchFamily="34" charset="0"/>
                <a:cs typeface="Arial" panose="020B0604020202020204" pitchFamily="34" charset="0"/>
              </a:defRPr>
            </a:lvl3pPr>
            <a:lvl4pPr marL="1600200" indent="-228600">
              <a:defRPr>
                <a:solidFill>
                  <a:schemeClr val="tx1"/>
                </a:solidFill>
                <a:latin typeface="Tahoma" panose="020B0604030504040204" pitchFamily="34" charset="0"/>
                <a:cs typeface="Arial" panose="020B0604020202020204" pitchFamily="34" charset="0"/>
              </a:defRPr>
            </a:lvl4pPr>
            <a:lvl5pPr marL="2057400" indent="-228600">
              <a:defRPr>
                <a:solidFill>
                  <a:schemeClr val="tx1"/>
                </a:solidFill>
                <a:latin typeface="Tahoma" panose="020B060403050404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cs typeface="Arial" panose="020B0604020202020204" pitchFamily="34" charset="0"/>
              </a:defRPr>
            </a:lvl9pPr>
          </a:lstStyle>
          <a:p>
            <a:endParaRPr lang="tr-TR" altLang="tr-TR">
              <a:latin typeface="Calibri" panose="020F0502020204030204"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ül">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ü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ü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Modül">
  <a:themeElements>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ül">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ü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3.xml><?xml version="1.0" encoding="utf-8"?>
<a:themeOverride xmlns:a="http://schemas.openxmlformats.org/drawingml/2006/main">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4.xml><?xml version="1.0" encoding="utf-8"?>
<a:themeOverride xmlns:a="http://schemas.openxmlformats.org/drawingml/2006/main">
  <a:clrScheme name="Modül">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6185</TotalTime>
  <Words>1164</Words>
  <Application>Microsoft Macintosh PowerPoint</Application>
  <PresentationFormat>On-screen Show (4:3)</PresentationFormat>
  <Paragraphs>416</Paragraphs>
  <Slides>15</Slides>
  <Notes>8</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15</vt:i4>
      </vt:variant>
    </vt:vector>
  </HeadingPairs>
  <TitlesOfParts>
    <vt:vector size="24" baseType="lpstr">
      <vt:lpstr>Arial</vt:lpstr>
      <vt:lpstr>Calibri</vt:lpstr>
      <vt:lpstr>Corbel</vt:lpstr>
      <vt:lpstr>Tahoma</vt:lpstr>
      <vt:lpstr>Wingdings</vt:lpstr>
      <vt:lpstr>Wingdings 2</vt:lpstr>
      <vt:lpstr>Wingdings 3</vt:lpstr>
      <vt:lpstr>Modül</vt:lpstr>
      <vt:lpstr>1_Modül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Türkiye’de Medya Politikaları  2. Hafta - 23 Şubat 2009</dc:title>
  <dc:creator>gulseren</dc:creator>
  <cp:lastModifiedBy>Burcu Sümer</cp:lastModifiedBy>
  <cp:revision>353</cp:revision>
  <dcterms:created xsi:type="dcterms:W3CDTF">2009-02-20T16:39:46Z</dcterms:created>
  <dcterms:modified xsi:type="dcterms:W3CDTF">2022-08-23T06:20:32Z</dcterms:modified>
</cp:coreProperties>
</file>