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2673729" y="1190201"/>
            <a:ext cx="5443903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709548">
              <a:lnSpc>
                <a:spcPct val="100000"/>
              </a:lnSpc>
            </a:pPr>
            <a:r>
              <a:rPr lang="en-US" altLang="zh-CN" sz="3600" b="1" dirty="0">
                <a:solidFill>
                  <a:srgbClr val="BF0000"/>
                </a:solidFill>
                <a:latin typeface="Arial"/>
                <a:ea typeface="Arial"/>
              </a:rPr>
              <a:t>(Normal</a:t>
            </a:r>
            <a:r>
              <a:rPr lang="en-US" altLang="zh-CN" sz="3600" b="1" spc="-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BF0000"/>
                </a:solidFill>
                <a:latin typeface="Arial"/>
                <a:ea typeface="Arial"/>
              </a:rPr>
              <a:t>Kuvvet)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6794" y="357175"/>
            <a:ext cx="2022507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Ders</a:t>
            </a:r>
            <a:r>
              <a:rPr lang="en-US" altLang="zh-CN" sz="3200" spc="-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Planı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41272" y="902335"/>
          <a:ext cx="7010272" cy="5065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5751"/>
                <a:gridCol w="5954521"/>
              </a:tblGrid>
              <a:tr h="464566">
                <a:tc>
                  <a:txBody>
                    <a:bodyPr/>
                    <a:lstStyle/>
                    <a:p>
                      <a:pPr>
                        <a:lnSpc>
                          <a:spcPts val="730"/>
                        </a:lnSpc>
                      </a:pPr>
                      <a:endParaRPr lang="en-US" dirty="0" smtClean="0"/>
                    </a:p>
                    <a:p>
                      <a:pPr marL="0" indent="94995">
                        <a:lnSpc>
                          <a:spcPct val="100000"/>
                        </a:lnSpc>
                      </a:pPr>
                      <a:r>
                        <a:rPr lang="en-US" altLang="zh-CN" sz="2000" b="1" spc="-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HA</a:t>
                      </a:r>
                      <a:r>
                        <a:rPr lang="en-US" altLang="zh-CN" sz="2000" b="1" spc="-4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FTA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30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b="1" spc="-3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KO</a:t>
                      </a:r>
                      <a:r>
                        <a:rPr lang="en-US" altLang="zh-CN" sz="2000" b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NU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342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Giriş,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tanımı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genel</a:t>
                      </a:r>
                      <a:r>
                        <a:rPr lang="en-US" altLang="zh-CN" sz="2000" spc="-16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ilkeleri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temel</a:t>
                      </a:r>
                      <a:r>
                        <a:rPr lang="en-US" altLang="zh-CN" sz="2000" spc="-11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kavramları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34263">
                        <a:lnSpc>
                          <a:spcPct val="100000"/>
                        </a:lnSpc>
                      </a:pPr>
                      <a:r>
                        <a:rPr lang="en-US" altLang="zh-CN" sz="2000" spc="-3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4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Normal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kuvvet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34263">
                        <a:lnSpc>
                          <a:spcPct val="100000"/>
                        </a:lnSpc>
                      </a:pPr>
                      <a:r>
                        <a:rPr lang="en-US" altLang="zh-CN" sz="2000" spc="-3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4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Gerilme</a:t>
                      </a:r>
                      <a:r>
                        <a:rPr lang="en-US" altLang="zh-CN" sz="2000" spc="-3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Şekil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değiştirme</a:t>
                      </a:r>
                      <a:r>
                        <a:rPr lang="en-US" altLang="zh-CN" sz="2000" spc="-1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Aras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ınavı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262635">
                        <a:lnSpc>
                          <a:spcPct val="100000"/>
                        </a:lnSpc>
                      </a:pP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</a:t>
                      </a:r>
                      <a:r>
                        <a:rPr lang="en-US" altLang="zh-CN" sz="20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3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Kesme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86079">
                        <a:lnSpc>
                          <a:spcPct val="100000"/>
                        </a:lnSpc>
                      </a:pPr>
                      <a:r>
                        <a:rPr lang="en-US" altLang="zh-CN" sz="2000" spc="-1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Kirişlerde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kesit</a:t>
                      </a:r>
                      <a:r>
                        <a:rPr lang="en-US" altLang="zh-CN" sz="2000" spc="-104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tesirleri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342"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192532">
                        <a:lnSpc>
                          <a:spcPct val="100000"/>
                        </a:lnSpc>
                      </a:pP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1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Eğilme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227"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192532">
                        <a:lnSpc>
                          <a:spcPct val="100000"/>
                        </a:lnSpc>
                      </a:pP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Burkulma</a:t>
                      </a:r>
                      <a:r>
                        <a:rPr lang="en-US" altLang="zh-CN" sz="2000" spc="-3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6"/>
          <p:cNvSpPr txBox="1"/>
          <p:nvPr/>
        </p:nvSpPr>
        <p:spPr>
          <a:xfrm>
            <a:off x="1432813" y="584321"/>
            <a:ext cx="7509335" cy="2817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3980">
              <a:lnSpc>
                <a:spcPct val="100000"/>
              </a:lnSpc>
            </a:pPr>
            <a:r>
              <a:rPr lang="en-US" altLang="zh-CN" sz="3600" spc="-10" dirty="0">
                <a:solidFill>
                  <a:srgbClr val="BF0000"/>
                </a:solidFill>
                <a:latin typeface="Arial"/>
                <a:ea typeface="Arial"/>
              </a:rPr>
              <a:t>Yararlanılan</a:t>
            </a:r>
            <a:r>
              <a:rPr lang="en-US" altLang="zh-CN" sz="3600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spc="-15" dirty="0">
                <a:solidFill>
                  <a:srgbClr val="BF0000"/>
                </a:solidFill>
                <a:latin typeface="Arial"/>
                <a:ea typeface="Arial"/>
              </a:rPr>
              <a:t>Kaynaklar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5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Girgin,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Beyribey,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1990.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Mukavemet.</a:t>
            </a:r>
            <a:r>
              <a:rPr lang="en-US" altLang="zh-CN" sz="2400" i="1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A.Ü.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Ziraat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Fakültesi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Yayınları: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1191,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Kitabı: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341,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Ankara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Omurtag,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2012.,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Birsen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İstanbul,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472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8"/>
          <p:cNvSpPr txBox="1"/>
          <p:nvPr/>
        </p:nvSpPr>
        <p:spPr>
          <a:xfrm>
            <a:off x="4257421" y="106928"/>
            <a:ext cx="198224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701517"/>
            <a:ext cx="3429562" cy="7010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değişimler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989321" y="704408"/>
            <a:ext cx="43209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589778" y="704408"/>
            <a:ext cx="12632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oyutsal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021068" y="704408"/>
            <a:ext cx="44902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38288" y="704408"/>
            <a:ext cx="13330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haci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msel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1433060"/>
            <a:ext cx="7581975" cy="5085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artmasıyla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genleşme,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sıcaklığın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azalması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büzülme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çıkar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oranı;</a:t>
            </a:r>
          </a:p>
          <a:p>
            <a:pPr marL="0" indent="2021078">
              <a:lnSpc>
                <a:spcPct val="110416"/>
              </a:lnSpc>
              <a:spcBef>
                <a:spcPts val="185"/>
              </a:spcBef>
            </a:pPr>
            <a:r>
              <a:rPr lang="en-US" altLang="zh-CN" sz="2400" spc="85" dirty="0">
                <a:solidFill>
                  <a:srgbClr val="000000"/>
                </a:solidFill>
                <a:latin typeface="Calibri"/>
                <a:ea typeface="Calibri"/>
              </a:rPr>
              <a:t>ε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34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×</a:t>
            </a:r>
            <a:r>
              <a:rPr lang="en-US" altLang="zh-CN" sz="2400" spc="104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420624" hangingPunct="0">
              <a:lnSpc>
                <a:spcPct val="104583"/>
              </a:lnSpc>
            </a:pPr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ısısal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genleşme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katsayısı,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1/°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400" spc="-4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34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işimi,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çubuktaki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Times New Roman"/>
                <a:ea typeface="Times New Roman"/>
              </a:rPr>
              <a:t>boy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65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işimi: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0"/>
              </a:lnSpc>
            </a:pPr>
            <a:endParaRPr lang="en-US" dirty="0" smtClean="0"/>
          </a:p>
          <a:p>
            <a:pPr marL="0" indent="1851914">
              <a:lnSpc>
                <a:spcPct val="110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=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α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×(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Calibri"/>
                <a:ea typeface="Calibri"/>
              </a:rPr>
              <a:t>Δ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t)×L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00"/>
              </a:lnSpc>
            </a:pPr>
            <a:endParaRPr lang="en-US" dirty="0" smtClean="0"/>
          </a:p>
          <a:p>
            <a:pPr marL="0" indent="505968">
              <a:lnSpc>
                <a:spcPct val="100000"/>
              </a:lnSpc>
            </a:pP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hesaplanır.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6"/>
          <p:cNvSpPr txBox="1"/>
          <p:nvPr/>
        </p:nvSpPr>
        <p:spPr>
          <a:xfrm>
            <a:off x="1361566" y="135630"/>
            <a:ext cx="7581097" cy="588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95854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Isı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01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sıcaklık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boyunun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kısalması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sınırlanmaz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oluşmaz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709"/>
              </a:lnSpc>
            </a:pPr>
            <a:endParaRPr lang="en-US" dirty="0" smtClean="0"/>
          </a:p>
          <a:p>
            <a:pPr marL="283463" indent="-283463" hangingPunct="0">
              <a:lnSpc>
                <a:spcPct val="979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sınırlandırılan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ısısal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oluşur.</a:t>
            </a:r>
          </a:p>
          <a:p>
            <a:pPr>
              <a:lnSpc>
                <a:spcPts val="6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Isısal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0"/>
              </a:lnSpc>
            </a:pPr>
            <a:endParaRPr lang="en-US" dirty="0" smtClean="0"/>
          </a:p>
          <a:p>
            <a:pPr marL="0" indent="2693542">
              <a:lnSpc>
                <a:spcPct val="112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16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-E×α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×Δt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Bağıntıdaki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anlamı;</a:t>
            </a:r>
          </a:p>
          <a:p>
            <a:pPr marL="0" indent="283463">
              <a:lnSpc>
                <a:spcPct val="100000"/>
              </a:lnSpc>
              <a:tabLst>
                <a:tab pos="1348993" algn="l"/>
                <a:tab pos="3737483" algn="l"/>
                <a:tab pos="4742053" algn="l"/>
                <a:tab pos="5501004" algn="l"/>
                <a:tab pos="6464426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	zorlandığından	Δt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&gt;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	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&lt;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0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(basma</a:t>
            </a:r>
          </a:p>
          <a:p>
            <a:pPr marL="283463" hangingPunct="0">
              <a:lnSpc>
                <a:spcPct val="9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gerilmesi),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Δt&lt;0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&gt;0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gerilmesi)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gelmesidir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Ekran Gösterisi (4:3)</PresentationFormat>
  <Paragraphs>111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3</cp:revision>
  <dcterms:created xsi:type="dcterms:W3CDTF">2011-01-21T15:00:27Z</dcterms:created>
  <dcterms:modified xsi:type="dcterms:W3CDTF">2020-01-07T11:57:40Z</dcterms:modified>
</cp:coreProperties>
</file>