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94" r:id="rId3"/>
    <p:sldId id="270" r:id="rId4"/>
    <p:sldId id="279" r:id="rId5"/>
    <p:sldId id="271" r:id="rId6"/>
    <p:sldId id="272" r:id="rId7"/>
    <p:sldId id="273" r:id="rId8"/>
    <p:sldId id="274" r:id="rId9"/>
    <p:sldId id="276" r:id="rId10"/>
    <p:sldId id="275" r:id="rId11"/>
    <p:sldId id="277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6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9"/>
    <p:restoredTop sz="86354" autoAdjust="0"/>
  </p:normalViewPr>
  <p:slideViewPr>
    <p:cSldViewPr>
      <p:cViewPr>
        <p:scale>
          <a:sx n="80" d="100"/>
          <a:sy n="80" d="100"/>
        </p:scale>
        <p:origin x="22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74B3-4051-9E4E-85E9-73D3DB76C0D7}" type="datetimeFigureOut">
              <a:rPr lang="en-US" smtClean="0"/>
              <a:t>10/8/17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9491B-3A25-6246-8A3E-77B667DA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5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98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15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7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00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8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06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55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5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9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8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30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98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5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33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65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03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6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6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9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54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491B-3A25-6246-8A3E-77B667DA06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7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8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4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8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6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0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8.10.2017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1835-5B4F-FC44-9529-38558CD78FA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3625-873B-3E46-A5C0-740DAA5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yolları</a:t>
            </a:r>
            <a:r>
              <a:rPr lang="en-US" dirty="0" smtClean="0"/>
              <a:t> </a:t>
            </a:r>
            <a:r>
              <a:rPr lang="en-US" dirty="0" err="1" smtClean="0"/>
              <a:t>deneme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6368" t="4547" r="21966" b="24579"/>
          <a:stretch>
            <a:fillRect/>
          </a:stretch>
        </p:blipFill>
        <p:spPr bwMode="auto">
          <a:xfrm>
            <a:off x="0" y="260648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83568" y="4293096"/>
            <a:ext cx="4248472" cy="64807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8458200" cy="1222375"/>
          </a:xfrm>
        </p:spPr>
        <p:txBody>
          <a:bodyPr/>
          <a:lstStyle/>
          <a:p>
            <a:r>
              <a:rPr lang="tr-TR" dirty="0" smtClean="0"/>
              <a:t>1. </a:t>
            </a:r>
            <a:r>
              <a:rPr lang="tr-TR" dirty="0" err="1" smtClean="0"/>
              <a:t>fırefox</a:t>
            </a:r>
            <a:endParaRPr lang="tr-TR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3244" t="2953" r="382" b="25189"/>
          <a:stretch>
            <a:fillRect/>
          </a:stretch>
        </p:blipFill>
        <p:spPr bwMode="auto">
          <a:xfrm>
            <a:off x="0" y="620688"/>
            <a:ext cx="8892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156176" y="620688"/>
            <a:ext cx="2736304" cy="64807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58664" t="2953" b="28142"/>
          <a:stretch>
            <a:fillRect/>
          </a:stretch>
        </p:blipFill>
        <p:spPr bwMode="auto">
          <a:xfrm>
            <a:off x="1835696" y="764704"/>
            <a:ext cx="537830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732240" y="620688"/>
            <a:ext cx="936104" cy="64807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220072" y="2780928"/>
            <a:ext cx="936104" cy="64807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220072" y="3645024"/>
            <a:ext cx="936104" cy="64807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156176" y="3645024"/>
            <a:ext cx="936104" cy="64807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5534" t="3937" r="29714" b="27157"/>
          <a:stretch>
            <a:fillRect/>
          </a:stretch>
        </p:blipFill>
        <p:spPr bwMode="auto">
          <a:xfrm>
            <a:off x="539552" y="1484784"/>
            <a:ext cx="84249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Fırefox</a:t>
            </a:r>
            <a:r>
              <a:rPr lang="tr-TR" dirty="0" smtClean="0"/>
              <a:t>- geçmişi silme</a:t>
            </a:r>
            <a:endParaRPr lang="tr-TR" dirty="0"/>
          </a:p>
        </p:txBody>
      </p:sp>
      <p:sp>
        <p:nvSpPr>
          <p:cNvPr id="5" name="4 Sol Ok Belirtme Çizgisi"/>
          <p:cNvSpPr/>
          <p:nvPr/>
        </p:nvSpPr>
        <p:spPr>
          <a:xfrm>
            <a:off x="3131840" y="2636912"/>
            <a:ext cx="2880320" cy="136815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Sağ tuşa basın</a:t>
            </a:r>
          </a:p>
          <a:p>
            <a:pPr algn="ctr"/>
            <a:r>
              <a:rPr lang="tr-TR" dirty="0" smtClean="0"/>
              <a:t>“sil” seçeneğini seçin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58664" t="2953" b="28142"/>
          <a:stretch>
            <a:fillRect/>
          </a:stretch>
        </p:blipFill>
        <p:spPr bwMode="auto">
          <a:xfrm>
            <a:off x="1835696" y="764704"/>
            <a:ext cx="537830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6732240" y="620688"/>
            <a:ext cx="936104" cy="64807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220072" y="3645024"/>
            <a:ext cx="936104" cy="64807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Fırefox</a:t>
            </a:r>
            <a:r>
              <a:rPr lang="tr-TR" dirty="0" smtClean="0"/>
              <a:t>-</a:t>
            </a:r>
            <a:br>
              <a:rPr lang="tr-TR" dirty="0" smtClean="0"/>
            </a:br>
            <a:r>
              <a:rPr lang="tr-TR" dirty="0" smtClean="0"/>
              <a:t>İndirilenler klasörünü değiştirme</a:t>
            </a:r>
            <a:endParaRPr lang="tr-T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30439" t="12797" r="28054" b="8454"/>
          <a:stretch>
            <a:fillRect/>
          </a:stretch>
        </p:blipFill>
        <p:spPr bwMode="auto">
          <a:xfrm>
            <a:off x="2267744" y="1268760"/>
            <a:ext cx="4548675" cy="48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051720" y="1484784"/>
            <a:ext cx="936104" cy="64807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195736" y="3645024"/>
            <a:ext cx="4608512" cy="64807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923928" y="1124744"/>
            <a:ext cx="936104" cy="64807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458200" cy="1222375"/>
          </a:xfrm>
        </p:spPr>
        <p:txBody>
          <a:bodyPr/>
          <a:lstStyle/>
          <a:p>
            <a:pPr algn="ctr"/>
            <a:r>
              <a:rPr lang="tr-TR" dirty="0" smtClean="0"/>
              <a:t>32 bit-64 </a:t>
            </a:r>
            <a:r>
              <a:rPr lang="tr-TR" dirty="0" err="1" smtClean="0"/>
              <a:t>bıt</a:t>
            </a:r>
            <a:r>
              <a:rPr lang="tr-TR" dirty="0" smtClean="0"/>
              <a:t> ayrımı</a:t>
            </a:r>
            <a:endParaRPr lang="tr-TR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4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32 </a:t>
            </a:r>
            <a:r>
              <a:rPr lang="tr-TR" dirty="0" err="1" smtClean="0"/>
              <a:t>bıt</a:t>
            </a:r>
            <a:r>
              <a:rPr lang="tr-TR" dirty="0" smtClean="0"/>
              <a:t>-64 </a:t>
            </a:r>
            <a:r>
              <a:rPr lang="tr-TR" dirty="0" err="1" smtClean="0"/>
              <a:t>bıt</a:t>
            </a:r>
            <a:r>
              <a:rPr lang="tr-TR" dirty="0" smtClean="0"/>
              <a:t> ayrımı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Masaüstünde, Bilgisayarım, sağ tuş, özellikler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29156" r="31655" b="49188"/>
          <a:stretch>
            <a:fillRect/>
          </a:stretch>
        </p:blipFill>
        <p:spPr bwMode="auto">
          <a:xfrm>
            <a:off x="1691680" y="2492896"/>
            <a:ext cx="68407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835696" y="3501008"/>
            <a:ext cx="4608512" cy="288032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4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26203" r="41617" b="20641"/>
          <a:stretch>
            <a:fillRect/>
          </a:stretch>
        </p:blipFill>
        <p:spPr bwMode="auto">
          <a:xfrm>
            <a:off x="251520" y="980728"/>
            <a:ext cx="7596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131840" y="4077072"/>
            <a:ext cx="4608512" cy="1080120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9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Tarayıcı ayarları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1. </a:t>
            </a:r>
            <a:r>
              <a:rPr lang="tr-TR" dirty="0" err="1" smtClean="0">
                <a:solidFill>
                  <a:srgbClr val="FF0000"/>
                </a:solidFill>
              </a:rPr>
              <a:t>google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chrome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2. </a:t>
            </a:r>
            <a:r>
              <a:rPr lang="tr-TR" dirty="0" err="1" smtClean="0">
                <a:solidFill>
                  <a:srgbClr val="FF0000"/>
                </a:solidFill>
              </a:rPr>
              <a:t>fırefox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3. </a:t>
            </a:r>
            <a:r>
              <a:rPr lang="tr-TR" dirty="0" err="1" smtClean="0"/>
              <a:t>exploler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4. opera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wınrar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87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Adım </a:t>
            </a:r>
            <a:r>
              <a:rPr lang="tr-TR" dirty="0" err="1" smtClean="0"/>
              <a:t>wınrar</a:t>
            </a:r>
            <a:r>
              <a:rPr lang="tr-TR" dirty="0" smtClean="0"/>
              <a:t> dosyasını </a:t>
            </a:r>
            <a:r>
              <a:rPr lang="tr-TR" dirty="0" err="1" smtClean="0"/>
              <a:t>ındırın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525963"/>
          </a:xfrm>
        </p:spPr>
        <p:txBody>
          <a:bodyPr/>
          <a:lstStyle/>
          <a:p>
            <a:r>
              <a:rPr lang="tr-TR" dirty="0" smtClean="0"/>
              <a:t>http://www.gezginler.net/indir/</a:t>
            </a:r>
            <a:r>
              <a:rPr lang="tr-TR" dirty="0" err="1" smtClean="0"/>
              <a:t>winrar</a:t>
            </a:r>
            <a:r>
              <a:rPr lang="tr-TR" dirty="0" smtClean="0"/>
              <a:t>.html</a:t>
            </a: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6408712" cy="44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14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071" t="16360" r="31101" b="18672"/>
          <a:stretch>
            <a:fillRect/>
          </a:stretch>
        </p:blipFill>
        <p:spPr bwMode="auto">
          <a:xfrm>
            <a:off x="1763688" y="764704"/>
            <a:ext cx="58326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627784" y="3789040"/>
            <a:ext cx="4608512" cy="1080120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Sıkıştırılan dosyayı yeniden kullanmak için…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8498" t="24235" r="29722" b="14735"/>
          <a:stretch>
            <a:fillRect/>
          </a:stretch>
        </p:blipFill>
        <p:spPr bwMode="auto">
          <a:xfrm>
            <a:off x="1907704" y="1556792"/>
            <a:ext cx="54360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0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Dosyayı farklı parçalara ayırmak için</a:t>
            </a:r>
            <a:br>
              <a:rPr lang="tr-TR" dirty="0" smtClean="0"/>
            </a:br>
            <a:r>
              <a:rPr lang="tr-TR" dirty="0" smtClean="0"/>
              <a:t>Sadece “arşive ekle”,”genel” </a:t>
            </a:r>
            <a:r>
              <a:rPr lang="tr-TR" dirty="0" err="1" smtClean="0"/>
              <a:t>seçeneklerı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2926" t="18328" r="31101" b="22610"/>
          <a:stretch>
            <a:fillRect/>
          </a:stretch>
        </p:blipFill>
        <p:spPr bwMode="auto">
          <a:xfrm>
            <a:off x="1331640" y="1916832"/>
            <a:ext cx="46805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331640" y="5157192"/>
            <a:ext cx="2736304" cy="1080120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43608" y="1772816"/>
            <a:ext cx="1008112" cy="1080120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2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Google’dan</a:t>
            </a:r>
            <a:r>
              <a:rPr lang="tr-TR" dirty="0" smtClean="0"/>
              <a:t> dosya indirme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374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Dosya uzantıları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04800" y="1554162"/>
            <a:ext cx="2971056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.</a:t>
            </a:r>
            <a:r>
              <a:rPr lang="tr-TR" dirty="0" err="1" smtClean="0"/>
              <a:t>pdf</a:t>
            </a:r>
            <a:endParaRPr lang="tr-TR" dirty="0" smtClean="0"/>
          </a:p>
          <a:p>
            <a:r>
              <a:rPr lang="tr-TR" dirty="0" smtClean="0"/>
              <a:t>.</a:t>
            </a:r>
            <a:r>
              <a:rPr lang="tr-TR" dirty="0" err="1" smtClean="0"/>
              <a:t>ppt</a:t>
            </a:r>
            <a:r>
              <a:rPr lang="tr-TR" dirty="0" smtClean="0"/>
              <a:t>- .</a:t>
            </a:r>
            <a:r>
              <a:rPr lang="tr-TR" dirty="0" err="1" smtClean="0"/>
              <a:t>pptx</a:t>
            </a:r>
            <a:endParaRPr lang="tr-TR" dirty="0" smtClean="0"/>
          </a:p>
          <a:p>
            <a:r>
              <a:rPr lang="tr-TR" dirty="0" smtClean="0"/>
              <a:t>.</a:t>
            </a:r>
            <a:r>
              <a:rPr lang="tr-TR" dirty="0" err="1" smtClean="0"/>
              <a:t>doc</a:t>
            </a:r>
            <a:r>
              <a:rPr lang="tr-TR" dirty="0" smtClean="0"/>
              <a:t>- </a:t>
            </a:r>
            <a:r>
              <a:rPr lang="tr-TR" dirty="0" err="1" smtClean="0"/>
              <a:t>docx</a:t>
            </a:r>
            <a:endParaRPr lang="tr-TR" dirty="0" smtClean="0"/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RESİM</a:t>
            </a:r>
          </a:p>
          <a:p>
            <a:r>
              <a:rPr lang="tr-TR" dirty="0" smtClean="0"/>
              <a:t>.</a:t>
            </a:r>
            <a:r>
              <a:rPr lang="tr-TR" dirty="0" err="1" smtClean="0"/>
              <a:t>jpg</a:t>
            </a:r>
            <a:endParaRPr lang="tr-TR" dirty="0" smtClean="0"/>
          </a:p>
          <a:p>
            <a:r>
              <a:rPr lang="tr-TR" dirty="0" smtClean="0"/>
              <a:t>.</a:t>
            </a:r>
            <a:r>
              <a:rPr lang="tr-TR" dirty="0" err="1" smtClean="0"/>
              <a:t>png</a:t>
            </a:r>
            <a:endParaRPr lang="tr-TR" dirty="0" smtClean="0"/>
          </a:p>
          <a:p>
            <a:r>
              <a:rPr lang="tr-TR" dirty="0" smtClean="0"/>
              <a:t>.</a:t>
            </a:r>
            <a:r>
              <a:rPr lang="tr-TR" dirty="0" err="1" smtClean="0"/>
              <a:t>bmp</a:t>
            </a:r>
            <a:endParaRPr lang="tr-TR" dirty="0" smtClean="0"/>
          </a:p>
        </p:txBody>
      </p:sp>
      <p:sp>
        <p:nvSpPr>
          <p:cNvPr id="6" name="5 Metin kutusu"/>
          <p:cNvSpPr txBox="1"/>
          <p:nvPr/>
        </p:nvSpPr>
        <p:spPr>
          <a:xfrm>
            <a:off x="3923928" y="1772816"/>
            <a:ext cx="34563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smtClean="0">
                <a:solidFill>
                  <a:srgbClr val="FF0000"/>
                </a:solidFill>
              </a:rPr>
              <a:t>VİDEO</a:t>
            </a:r>
          </a:p>
          <a:p>
            <a:r>
              <a:rPr lang="tr-TR" sz="3200" dirty="0" smtClean="0"/>
              <a:t>.mp4</a:t>
            </a:r>
          </a:p>
          <a:p>
            <a:r>
              <a:rPr lang="tr-TR" sz="3200" dirty="0" smtClean="0"/>
              <a:t>.</a:t>
            </a:r>
            <a:r>
              <a:rPr lang="tr-TR" sz="3200" dirty="0" err="1" smtClean="0"/>
              <a:t>avi</a:t>
            </a:r>
            <a:endParaRPr lang="tr-TR" sz="3200" dirty="0" smtClean="0"/>
          </a:p>
          <a:p>
            <a:r>
              <a:rPr lang="tr-TR" sz="3200" dirty="0" smtClean="0"/>
              <a:t>.</a:t>
            </a:r>
            <a:r>
              <a:rPr lang="tr-TR" sz="3200" dirty="0" err="1" smtClean="0"/>
              <a:t>mpeg</a:t>
            </a:r>
            <a:endParaRPr lang="tr-TR" sz="32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5498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Anahtar kelimeler: </a:t>
            </a:r>
            <a:br>
              <a:rPr lang="tr-TR" dirty="0" smtClean="0"/>
            </a:br>
            <a:r>
              <a:rPr lang="tr-TR" dirty="0" smtClean="0"/>
              <a:t>                 eğitim bilimleri .</a:t>
            </a:r>
            <a:r>
              <a:rPr lang="tr-TR" dirty="0" err="1" smtClean="0"/>
              <a:t>ppt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563" r="39403" b="44266"/>
          <a:stretch>
            <a:fillRect/>
          </a:stretch>
        </p:blipFill>
        <p:spPr bwMode="auto">
          <a:xfrm>
            <a:off x="539552" y="1772816"/>
            <a:ext cx="78843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19672" y="4365104"/>
            <a:ext cx="3240360" cy="360040"/>
          </a:xfrm>
          <a:prstGeom prst="ellipse">
            <a:avLst/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4"/>
          <p:cNvSpPr/>
          <p:nvPr/>
        </p:nvSpPr>
        <p:spPr>
          <a:xfrm>
            <a:off x="1907704" y="836712"/>
            <a:ext cx="4680520" cy="792088"/>
          </a:xfrm>
          <a:prstGeom prst="ellipse">
            <a:avLst/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Google</a:t>
            </a:r>
            <a:r>
              <a:rPr lang="tr-TR" dirty="0" smtClean="0"/>
              <a:t> görseller ve video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5532" r="4537" b="6250"/>
          <a:stretch>
            <a:fillRect/>
          </a:stretch>
        </p:blipFill>
        <p:spPr bwMode="auto">
          <a:xfrm>
            <a:off x="323528" y="404664"/>
            <a:ext cx="882047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67544" y="1268760"/>
            <a:ext cx="3240360" cy="360040"/>
          </a:xfrm>
          <a:prstGeom prst="ellipse">
            <a:avLst/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01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12786" r="1333" b="23574"/>
          <a:stretch/>
        </p:blipFill>
        <p:spPr>
          <a:xfrm>
            <a:off x="470836" y="1772816"/>
            <a:ext cx="8354728" cy="3672408"/>
          </a:xfrm>
        </p:spPr>
      </p:pic>
      <p:sp>
        <p:nvSpPr>
          <p:cNvPr id="5" name="Oval 4"/>
          <p:cNvSpPr/>
          <p:nvPr/>
        </p:nvSpPr>
        <p:spPr>
          <a:xfrm>
            <a:off x="5220072" y="2132856"/>
            <a:ext cx="1152128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3648" y="2564904"/>
            <a:ext cx="417646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8458200" cy="1222375"/>
          </a:xfrm>
        </p:spPr>
        <p:txBody>
          <a:bodyPr/>
          <a:lstStyle/>
          <a:p>
            <a:r>
              <a:rPr lang="tr-TR" dirty="0" smtClean="0"/>
              <a:t>1. </a:t>
            </a:r>
            <a:r>
              <a:rPr lang="tr-TR" dirty="0" err="1" smtClean="0"/>
              <a:t>Google</a:t>
            </a:r>
            <a:r>
              <a:rPr lang="tr-TR" dirty="0" smtClean="0"/>
              <a:t> </a:t>
            </a:r>
            <a:r>
              <a:rPr lang="tr-TR" dirty="0" err="1" smtClean="0"/>
              <a:t>chrome</a:t>
            </a:r>
            <a:endParaRPr lang="tr-TR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46761" t="4922" b="28142"/>
          <a:stretch>
            <a:fillRect/>
          </a:stretch>
        </p:blipFill>
        <p:spPr bwMode="auto">
          <a:xfrm>
            <a:off x="611560" y="1484784"/>
            <a:ext cx="692698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tr-TR" dirty="0" err="1" smtClean="0"/>
              <a:t>Google</a:t>
            </a:r>
            <a:r>
              <a:rPr lang="tr-TR" dirty="0" smtClean="0"/>
              <a:t> </a:t>
            </a:r>
            <a:r>
              <a:rPr lang="tr-TR" dirty="0" err="1" smtClean="0"/>
              <a:t>chrome</a:t>
            </a:r>
            <a:r>
              <a:rPr lang="tr-TR" dirty="0" smtClean="0"/>
              <a:t> için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6804248" y="764704"/>
            <a:ext cx="2123728" cy="108012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46761" t="4922" b="28142"/>
          <a:stretch>
            <a:fillRect/>
          </a:stretch>
        </p:blipFill>
        <p:spPr bwMode="auto">
          <a:xfrm>
            <a:off x="611560" y="1484784"/>
            <a:ext cx="692698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tr-TR" dirty="0" err="1" smtClean="0"/>
              <a:t>Google</a:t>
            </a:r>
            <a:r>
              <a:rPr lang="tr-TR" dirty="0" smtClean="0"/>
              <a:t> </a:t>
            </a:r>
            <a:r>
              <a:rPr lang="tr-TR" dirty="0" err="1" smtClean="0"/>
              <a:t>chrome</a:t>
            </a:r>
            <a:r>
              <a:rPr lang="tr-TR" dirty="0" smtClean="0"/>
              <a:t> için- geçmişi silme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4139952" y="4653136"/>
            <a:ext cx="3456384" cy="28803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tr-TR" dirty="0" err="1" smtClean="0"/>
              <a:t>Google</a:t>
            </a:r>
            <a:r>
              <a:rPr lang="tr-TR" dirty="0" smtClean="0"/>
              <a:t> </a:t>
            </a:r>
            <a:r>
              <a:rPr lang="tr-TR" dirty="0" err="1" smtClean="0"/>
              <a:t>chrome</a:t>
            </a:r>
            <a:r>
              <a:rPr lang="tr-TR" dirty="0" smtClean="0"/>
              <a:t> için- geçmişi silme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4139952" y="4653136"/>
            <a:ext cx="3456384" cy="28803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10515" t="12797" r="29161" b="17688"/>
          <a:stretch>
            <a:fillRect/>
          </a:stretch>
        </p:blipFill>
        <p:spPr bwMode="auto">
          <a:xfrm>
            <a:off x="899592" y="1196752"/>
            <a:ext cx="784887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46761" t="4922" b="28142"/>
          <a:stretch>
            <a:fillRect/>
          </a:stretch>
        </p:blipFill>
        <p:spPr bwMode="auto">
          <a:xfrm>
            <a:off x="611560" y="1484784"/>
            <a:ext cx="692698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tr-TR" dirty="0" err="1" smtClean="0"/>
              <a:t>Google</a:t>
            </a:r>
            <a:r>
              <a:rPr lang="tr-TR" dirty="0" smtClean="0"/>
              <a:t> </a:t>
            </a:r>
            <a:r>
              <a:rPr lang="tr-TR" dirty="0" err="1" smtClean="0"/>
              <a:t>chrome</a:t>
            </a:r>
            <a:r>
              <a:rPr lang="tr-TR" dirty="0" smtClean="0"/>
              <a:t> için- indirilenler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4211960" y="4869160"/>
            <a:ext cx="3456384" cy="28803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-553" t="3937" r="14218" b="36017"/>
          <a:stretch>
            <a:fillRect/>
          </a:stretch>
        </p:blipFill>
        <p:spPr bwMode="auto">
          <a:xfrm>
            <a:off x="323528" y="692696"/>
            <a:ext cx="88204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Google</a:t>
            </a:r>
            <a:r>
              <a:rPr lang="tr-TR" dirty="0" smtClean="0"/>
              <a:t> </a:t>
            </a:r>
            <a:r>
              <a:rPr lang="tr-TR" dirty="0" err="1" smtClean="0"/>
              <a:t>chrome</a:t>
            </a:r>
            <a:r>
              <a:rPr lang="tr-TR" dirty="0" smtClean="0"/>
              <a:t> için- indirilenler </a:t>
            </a:r>
            <a:r>
              <a:rPr lang="tr-TR" dirty="0" err="1" smtClean="0"/>
              <a:t>klasorunu</a:t>
            </a:r>
            <a:r>
              <a:rPr lang="tr-TR" dirty="0" smtClean="0"/>
              <a:t> </a:t>
            </a:r>
            <a:r>
              <a:rPr lang="tr-TR" dirty="0" err="1" smtClean="0"/>
              <a:t>degiştirmek</a:t>
            </a:r>
            <a:r>
              <a:rPr lang="tr-TR" dirty="0" smtClean="0"/>
              <a:t> için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6761" t="4922" b="28142"/>
          <a:stretch>
            <a:fillRect/>
          </a:stretch>
        </p:blipFill>
        <p:spPr bwMode="auto">
          <a:xfrm>
            <a:off x="611560" y="1484784"/>
            <a:ext cx="692698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4067944" y="5157192"/>
            <a:ext cx="3456384" cy="28803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Ayarlar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150</Words>
  <Application>Microsoft Macintosh PowerPoint</Application>
  <PresentationFormat>On-screen Show (4:3)</PresentationFormat>
  <Paragraphs>66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Calibri Light</vt:lpstr>
      <vt:lpstr>Franklin Gothic Book</vt:lpstr>
      <vt:lpstr>Franklin Gothic Medium</vt:lpstr>
      <vt:lpstr>Wingdings 2</vt:lpstr>
      <vt:lpstr>Arial</vt:lpstr>
      <vt:lpstr>Gezinti</vt:lpstr>
      <vt:lpstr>Custom Design</vt:lpstr>
      <vt:lpstr>Kısa yolları deneme</vt:lpstr>
      <vt:lpstr>Tarayıcı ayarları  1. google chrome 2. fırefox 3. exploler 4. opera</vt:lpstr>
      <vt:lpstr>1. Google chrome</vt:lpstr>
      <vt:lpstr>Google chrome için</vt:lpstr>
      <vt:lpstr>Google chrome için- geçmişi silme</vt:lpstr>
      <vt:lpstr>Google chrome için- geçmişi silme</vt:lpstr>
      <vt:lpstr>Google chrome için- indirilenler</vt:lpstr>
      <vt:lpstr>PowerPoint Presentation</vt:lpstr>
      <vt:lpstr>Google chrome için- indirilenler klasorunu degiştirmek için</vt:lpstr>
      <vt:lpstr>PowerPoint Presentation</vt:lpstr>
      <vt:lpstr>1. fırefox</vt:lpstr>
      <vt:lpstr>PowerPoint Presentation</vt:lpstr>
      <vt:lpstr>PowerPoint Presentation</vt:lpstr>
      <vt:lpstr>Fırefox- geçmişi silme</vt:lpstr>
      <vt:lpstr>PowerPoint Presentation</vt:lpstr>
      <vt:lpstr>Fırefox- İndirilenler klasörünü değiştirme</vt:lpstr>
      <vt:lpstr>32 bit-64 bıt ayrımı</vt:lpstr>
      <vt:lpstr>32 bıt-64 bıt ayrımı</vt:lpstr>
      <vt:lpstr>PowerPoint Presentation</vt:lpstr>
      <vt:lpstr>wınrar</vt:lpstr>
      <vt:lpstr>1. Adım wınrar dosyasını ındırın</vt:lpstr>
      <vt:lpstr>PowerPoint Presentation</vt:lpstr>
      <vt:lpstr>Sıkıştırılan dosyayı yeniden kullanmak için…</vt:lpstr>
      <vt:lpstr>Dosyayı farklı parçalara ayırmak için Sadece “arşive ekle”,”genel” seçeneklerı</vt:lpstr>
      <vt:lpstr>Google’dan dosya indirme</vt:lpstr>
      <vt:lpstr>Dosya uzantıları</vt:lpstr>
      <vt:lpstr>Anahtar kelimeler:                   eğitim bilimleri .ppt</vt:lpstr>
      <vt:lpstr>Google görseller ve video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Adını altın yıldızla yazdığım öğrenciler…</dc:title>
  <cp:lastModifiedBy>Microsoft Office User</cp:lastModifiedBy>
  <cp:revision>25</cp:revision>
  <dcterms:modified xsi:type="dcterms:W3CDTF">2017-10-08T17:39:18Z</dcterms:modified>
</cp:coreProperties>
</file>