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4" autoAdjust="0"/>
    <p:restoredTop sz="94660"/>
  </p:normalViewPr>
  <p:slideViewPr>
    <p:cSldViewPr snapToGrid="0">
      <p:cViewPr varScale="1">
        <p:scale>
          <a:sx n="45" d="100"/>
          <a:sy n="45" d="100"/>
        </p:scale>
        <p:origin x="72"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b="1" dirty="0"/>
              <a:t>A) YASAL MİRASÇILAR:</a:t>
            </a:r>
            <a:r>
              <a:rPr lang="tr-TR" sz="2400" dirty="0"/>
              <a:t> Kanundan kaynaklanan mirasçılıktır. Medeni Kanuna göre yasal mirasçılar, "kan hısımları", "sağ kalan eş", "evlatlık ve altsoyu" ve nihayet "Devlet" (Hazine)</a:t>
            </a:r>
            <a:r>
              <a:rPr lang="tr-TR" sz="2400" dirty="0" err="1"/>
              <a:t>dir</a:t>
            </a:r>
            <a:r>
              <a:rPr lang="tr-TR" sz="2400" dirty="0"/>
              <a:t>. </a:t>
            </a:r>
            <a:br>
              <a:rPr lang="tr-TR" sz="2400" dirty="0"/>
            </a:br>
            <a:r>
              <a:rPr lang="tr-TR" sz="2400" b="1" dirty="0"/>
              <a:t>.</a:t>
            </a:r>
            <a:r>
              <a:rPr lang="tr-TR" sz="2400" dirty="0"/>
              <a:t/>
            </a:r>
            <a:br>
              <a:rPr lang="tr-TR" sz="2400" dirty="0"/>
            </a:br>
            <a:r>
              <a:rPr lang="tr-TR" sz="2400" b="1" u="sng" dirty="0"/>
              <a:t>1. zümre (ALTSOY ZÜMRESİ):</a:t>
            </a:r>
            <a:r>
              <a:rPr lang="tr-TR" sz="2400" b="1" dirty="0"/>
              <a:t> </a:t>
            </a:r>
            <a:r>
              <a:rPr lang="tr-TR" sz="2400" dirty="0" err="1"/>
              <a:t>Mirasbırakanın</a:t>
            </a:r>
            <a:r>
              <a:rPr lang="tr-TR" sz="2400" dirty="0"/>
              <a:t> birinci derece mirasçıları, onun altsoyudur. Çocuklar eşit olarak mirasçıdırlar. </a:t>
            </a:r>
            <a:r>
              <a:rPr lang="tr-TR" sz="2400" dirty="0" err="1"/>
              <a:t>Mirasbırakandan</a:t>
            </a:r>
            <a:r>
              <a:rPr lang="tr-TR" sz="2400" dirty="0"/>
              <a:t> önce ölmüş olan çocukların yerini, her derecede </a:t>
            </a:r>
            <a:r>
              <a:rPr lang="tr-TR" sz="2400" dirty="0" err="1"/>
              <a:t>halefiyet</a:t>
            </a:r>
            <a:r>
              <a:rPr lang="tr-TR" sz="2400" dirty="0"/>
              <a:t> yoluyla kendi altsoyları alır (kök içinde </a:t>
            </a:r>
            <a:r>
              <a:rPr lang="tr-TR" sz="2400" dirty="0" err="1"/>
              <a:t>halefiyet</a:t>
            </a:r>
            <a:r>
              <a:rPr lang="tr-TR" sz="2400" dirty="0"/>
              <a:t>).</a:t>
            </a:r>
            <a:br>
              <a:rPr lang="tr-TR" sz="2400" dirty="0"/>
            </a:br>
            <a:r>
              <a:rPr lang="tr-TR" sz="2400" dirty="0"/>
              <a:t>	</a:t>
            </a:r>
            <a:r>
              <a:rPr lang="tr-TR" sz="2400" u="sng" dirty="0"/>
              <a:t>Evlâtlık ve altsoyu</a:t>
            </a:r>
            <a:r>
              <a:rPr lang="tr-TR" sz="2400" dirty="0"/>
              <a:t>, evlât edinene kan hısımı gibi mirasçı olurlar</a:t>
            </a:r>
            <a:endParaRPr lang="tr-TR" sz="24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06696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u="sng" dirty="0"/>
              <a:t>2. zümre (ANA-BABA ZÜMRESİ):</a:t>
            </a:r>
            <a:r>
              <a:rPr lang="tr-TR" sz="3200" b="1" dirty="0"/>
              <a:t> </a:t>
            </a:r>
            <a:r>
              <a:rPr lang="tr-TR" sz="3200" dirty="0"/>
              <a:t>Altsoyu bulunmayan </a:t>
            </a:r>
            <a:r>
              <a:rPr lang="tr-TR" sz="3200" dirty="0" err="1"/>
              <a:t>mirasbırakanın</a:t>
            </a:r>
            <a:r>
              <a:rPr lang="tr-TR" sz="3200" dirty="0"/>
              <a:t> mirasçıları, ana ve babasıdır. Bunlar eşit olarak mirasçıdırlar.</a:t>
            </a:r>
            <a:endParaRPr lang="tr-TR" sz="3200" dirty="0"/>
          </a:p>
        </p:txBody>
      </p:sp>
    </p:spTree>
    <p:extLst>
      <p:ext uri="{BB962C8B-B14F-4D97-AF65-F5344CB8AC3E}">
        <p14:creationId xmlns:p14="http://schemas.microsoft.com/office/powerpoint/2010/main" val="2831620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800" b="1" u="sng" dirty="0"/>
              <a:t>3. zümre (BÜYÜKANA-BÜYÜKBABA ZÜMRESİ):</a:t>
            </a:r>
            <a:r>
              <a:rPr lang="tr-TR" sz="2800" dirty="0"/>
              <a:t> Altsoyu, ana ve babası ve onların altsoyu bulunmayan </a:t>
            </a:r>
            <a:r>
              <a:rPr lang="tr-TR" sz="2800" dirty="0" err="1"/>
              <a:t>mirasbırakanın</a:t>
            </a:r>
            <a:r>
              <a:rPr lang="tr-TR" sz="2800" dirty="0"/>
              <a:t> mirasçıları, büyük ana ve büyük babalarıdır.</a:t>
            </a:r>
            <a:endParaRPr lang="tr-TR" sz="2800" dirty="0"/>
          </a:p>
        </p:txBody>
      </p:sp>
    </p:spTree>
    <p:extLst>
      <p:ext uri="{BB962C8B-B14F-4D97-AF65-F5344CB8AC3E}">
        <p14:creationId xmlns:p14="http://schemas.microsoft.com/office/powerpoint/2010/main" val="2051190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Sağ kalan eş: </a:t>
            </a:r>
            <a:r>
              <a:rPr lang="tr-TR" dirty="0"/>
              <a:t>Her üç zümre ile de mirasçı olabilir.</a:t>
            </a:r>
            <a:r>
              <a:rPr lang="tr-TR" b="1" dirty="0"/>
              <a:t> </a:t>
            </a:r>
            <a:r>
              <a:rPr lang="tr-TR" dirty="0"/>
              <a:t>Sağ kalan eş, birlikte bulunduğu zümreye göre </a:t>
            </a:r>
            <a:r>
              <a:rPr lang="tr-TR" dirty="0" err="1"/>
              <a:t>mirasbırakana</a:t>
            </a:r>
            <a:r>
              <a:rPr lang="tr-TR" dirty="0"/>
              <a:t> aşağıdaki oranlarda mirasçı olur:</a:t>
            </a:r>
            <a:endParaRPr lang="tr-TR" b="1" dirty="0"/>
          </a:p>
          <a:p>
            <a:r>
              <a:rPr lang="tr-TR" dirty="0"/>
              <a:t>1. </a:t>
            </a:r>
            <a:r>
              <a:rPr lang="tr-TR" dirty="0" err="1"/>
              <a:t>Mirasbırakanın</a:t>
            </a:r>
            <a:r>
              <a:rPr lang="tr-TR" dirty="0"/>
              <a:t> altsoyu ile birlikte mirasçı olursa, mirasın dörtte biri,</a:t>
            </a:r>
          </a:p>
          <a:p>
            <a:r>
              <a:rPr lang="tr-TR" dirty="0"/>
              <a:t>2. </a:t>
            </a:r>
            <a:r>
              <a:rPr lang="tr-TR" dirty="0" err="1"/>
              <a:t>Mirasbırakanın</a:t>
            </a:r>
            <a:r>
              <a:rPr lang="tr-TR" dirty="0"/>
              <a:t>  ana  ve  baba  zümresi  ile  birlikte mirasçı olursa, mirasın yarısı,</a:t>
            </a:r>
          </a:p>
          <a:p>
            <a:r>
              <a:rPr lang="tr-TR" dirty="0"/>
              <a:t>3. </a:t>
            </a:r>
            <a:r>
              <a:rPr lang="tr-TR" dirty="0" err="1"/>
              <a:t>Mirasbırakanın</a:t>
            </a:r>
            <a:r>
              <a:rPr lang="tr-TR" dirty="0"/>
              <a:t> büyük ana ve büyük babaları ve onların çocukları ile birlikte mirasçı olursa, mirasın dörtte üçü, bunlar da yoksa mirasın tamamı eşe kalır.</a:t>
            </a:r>
            <a:endParaRPr lang="tr-TR" dirty="0"/>
          </a:p>
        </p:txBody>
      </p:sp>
    </p:spTree>
    <p:extLst>
      <p:ext uri="{BB962C8B-B14F-4D97-AF65-F5344CB8AC3E}">
        <p14:creationId xmlns:p14="http://schemas.microsoft.com/office/powerpoint/2010/main" val="4052513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200" b="1" u="sng" dirty="0"/>
              <a:t>Devlet (hazine):</a:t>
            </a:r>
            <a:r>
              <a:rPr lang="tr-TR" sz="3200" dirty="0"/>
              <a:t> Mirasçı bırakmaksızın ölen kimsenin mirası Devlete geçer. </a:t>
            </a:r>
          </a:p>
          <a:p>
            <a:r>
              <a:rPr lang="tr-TR" sz="3200" dirty="0"/>
              <a:t>	Devletin mirasçılığı </a:t>
            </a:r>
            <a:r>
              <a:rPr lang="tr-TR" sz="3200" dirty="0" smtClean="0"/>
              <a:t>miras bırakanın </a:t>
            </a:r>
            <a:r>
              <a:rPr lang="tr-TR" sz="3200" dirty="0"/>
              <a:t>borçlarından sorumluluk açısından diğer mirasçılardan farklılık gösterir. Devlet </a:t>
            </a:r>
            <a:r>
              <a:rPr lang="tr-TR" sz="3200" dirty="0" smtClean="0"/>
              <a:t>miras bırakanın </a:t>
            </a:r>
            <a:r>
              <a:rPr lang="tr-TR" sz="3200" dirty="0"/>
              <a:t>borçlarından diğer mirasçılar gibi sınırsız olarak </a:t>
            </a:r>
            <a:r>
              <a:rPr lang="tr-TR" sz="3200" smtClean="0"/>
              <a:t>değil SADECE tereke </a:t>
            </a:r>
            <a:r>
              <a:rPr lang="tr-TR" sz="3200" dirty="0"/>
              <a:t>malları ile sınırlı sorumludur.</a:t>
            </a:r>
            <a:r>
              <a:rPr lang="tr-TR" sz="3200" b="1" dirty="0"/>
              <a:t>.</a:t>
            </a:r>
            <a:endParaRPr lang="tr-TR" sz="3200" dirty="0"/>
          </a:p>
          <a:p>
            <a:endParaRPr lang="tr-TR" dirty="0"/>
          </a:p>
        </p:txBody>
      </p:sp>
    </p:spTree>
    <p:extLst>
      <p:ext uri="{BB962C8B-B14F-4D97-AF65-F5344CB8AC3E}">
        <p14:creationId xmlns:p14="http://schemas.microsoft.com/office/powerpoint/2010/main" val="6522581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TotalTime>
  <Words>177</Words>
  <Application>Microsoft Office PowerPoint</Application>
  <PresentationFormat>Geniş ekran</PresentationFormat>
  <Paragraphs>9</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İyon</vt:lpstr>
      <vt:lpstr>A) YASAL MİRASÇILAR: Kanundan kaynaklanan mirasçılıktır. Medeni Kanuna göre yasal mirasçılar, "kan hısımları", "sağ kalan eş", "evlatlık ve altsoyu" ve nihayet "Devlet" (Hazine)dir.  . 1. zümre (ALTSOY ZÜMRESİ): Mirasbırakanın birinci derece mirasçıları, onun altsoyudur. Çocuklar eşit olarak mirasçıdırlar. Mirasbırakandan önce ölmüş olan çocukların yerini, her derecede halefiyet yoluyla kendi altsoyları alır (kök içinde halefiyet).  Evlâtlık ve altsoyu, evlât edinene kan hısımı gibi mirasçı olurlar</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YASAL MİRASÇILAR: Kanundan kaynaklanan mirasçılıktır. Medeni Kanuna göre yasal mirasçılar, "kan hısımları", "sağ kalan eş", "evlatlık ve altsoyu" ve nihayet "Devlet" (Hazine)dir.  . 1. zümre (ALTSOY ZÜMRESİ): Mirasbırakanın birinci derece mirasçıları, onun altsoyudur. Çocuklar eşit olarak mirasçıdırlar. Mirasbırakandan önce ölmüş olan çocukların yerini, her derecede halefiyet yoluyla kendi altsoyları alır (kök içinde halefiyet).  Evlâtlık ve altsoyu, evlât edinene kan hısımı gibi mirasçı olurlar</dc:title>
  <dc:creator>Pelin Atila Yoruk</dc:creator>
  <cp:lastModifiedBy>Pelin Atila Yoruk</cp:lastModifiedBy>
  <cp:revision>1</cp:revision>
  <dcterms:created xsi:type="dcterms:W3CDTF">2018-01-20T00:55:55Z</dcterms:created>
  <dcterms:modified xsi:type="dcterms:W3CDTF">2018-01-20T00:58:16Z</dcterms:modified>
</cp:coreProperties>
</file>