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40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960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84890-85D2-4D7B-8EF5-15A9C1DB8F42}" type="datetimeFigureOut">
              <a:rPr lang="en-US" dirty="0"/>
              <a:t>5/10/2020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/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57CC2-0FC8-4686-B024-99790E0F5162}" type="datetimeFigureOut">
              <a:rPr lang="en-US" dirty="0"/>
              <a:t>5/10/2020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64DA5-CD3D-4590-A511-FCD3BC7A793E}" type="datetimeFigureOut">
              <a:rPr lang="en-US" dirty="0"/>
              <a:t>5/10/2020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5661D-6934-4B32-B92C-470368BF1EC6}" type="datetimeFigureOut">
              <a:rPr lang="en-US" dirty="0"/>
              <a:t>5/10/2020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80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fld id="{C6F822A4-8DA6-4447-9B1F-C5DB58435268}" type="datetimeFigureOut">
              <a:rPr lang="en-US" dirty="0"/>
              <a:t>5/10/2020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endParaRPr lang="en-US" dirty="0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8D31E-DCDA-41A7-9C67-C4B11B94D21D}" type="datetimeFigureOut">
              <a:rPr lang="en-US" dirty="0"/>
              <a:t>5/10/2020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762C0-B258-48F1-ADE6-176B4174CCDD}" type="datetimeFigureOut">
              <a:rPr lang="en-US" dirty="0"/>
              <a:t>5/10/2020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919A6-33EB-49BD-A62F-1FA56B9F9712}" type="datetimeFigureOut">
              <a:rPr lang="en-US" dirty="0"/>
              <a:t>5/10/2020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E7D1B-D673-4CF6-8672-009D42ABD2A0}" type="datetimeFigureOut">
              <a:rPr lang="en-US" dirty="0"/>
              <a:t>5/10/2020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6AA21-1863-4931-97CB-99D0A168701B}" type="datetimeFigureOut">
              <a:rPr lang="en-US" dirty="0"/>
              <a:t>5/10/2020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2C379-9A7C-4C87-A116-CBE9F58B04C5}" type="datetimeFigureOut">
              <a:rPr lang="en-US" dirty="0"/>
              <a:t>5/10/2020</a:t>
            </a:fld>
            <a:endParaRPr lang="en-US" dirty="0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8664C608-40B1-4030-A28D-5B74BC98ADCE}" type="datetimeFigureOut">
              <a:rPr lang="en-US" dirty="0"/>
              <a:t>5/10/2020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kern="1200" cap="all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GEÇİŞLİ EYLEMLERİN ALT TÜRLERİ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Tek Geçişli, Çift Geçişli, Karmaşık Geçişli Eylemler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107879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TEK GEÇİŞLİ EYLEMLER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tr-TR" dirty="0" smtClean="0"/>
              <a:t>Tümcede tek bir nesne, dolaysız nesne, alabilen eylemlerdir. </a:t>
            </a:r>
          </a:p>
          <a:p>
            <a:pPr marL="0" indent="0" algn="just">
              <a:buNone/>
            </a:pPr>
            <a:endParaRPr lang="tr-TR" dirty="0"/>
          </a:p>
          <a:p>
            <a:pPr marL="0" indent="0" algn="just">
              <a:buNone/>
            </a:pPr>
            <a:r>
              <a:rPr lang="tr-TR" dirty="0" smtClean="0"/>
              <a:t>Örnek:</a:t>
            </a:r>
          </a:p>
          <a:p>
            <a:pPr marL="0" indent="0" algn="just">
              <a:buNone/>
            </a:pPr>
            <a:endParaRPr lang="tr-TR" dirty="0"/>
          </a:p>
          <a:p>
            <a:pPr marL="0" indent="0" algn="just">
              <a:buNone/>
            </a:pPr>
            <a:r>
              <a:rPr lang="tr-TR" dirty="0" err="1" smtClean="0"/>
              <a:t>She</a:t>
            </a:r>
            <a:r>
              <a:rPr lang="tr-TR" dirty="0" smtClean="0"/>
              <a:t> </a:t>
            </a:r>
            <a:r>
              <a:rPr lang="tr-TR" dirty="0" err="1" smtClean="0"/>
              <a:t>bought</a:t>
            </a:r>
            <a:r>
              <a:rPr lang="tr-TR" dirty="0" smtClean="0"/>
              <a:t> a </a:t>
            </a:r>
            <a:r>
              <a:rPr lang="tr-TR" dirty="0" err="1" smtClean="0"/>
              <a:t>present</a:t>
            </a:r>
            <a:r>
              <a:rPr lang="tr-TR" dirty="0" smtClean="0"/>
              <a:t>.</a:t>
            </a:r>
          </a:p>
          <a:p>
            <a:pPr marL="0" indent="0" algn="just">
              <a:buNone/>
            </a:pPr>
            <a:r>
              <a:rPr lang="tr-TR" dirty="0" smtClean="0"/>
              <a:t>He </a:t>
            </a:r>
            <a:r>
              <a:rPr lang="tr-TR" dirty="0" err="1" smtClean="0"/>
              <a:t>gave</a:t>
            </a:r>
            <a:r>
              <a:rPr lang="tr-TR" dirty="0" smtClean="0"/>
              <a:t> a </a:t>
            </a:r>
            <a:r>
              <a:rPr lang="tr-TR" dirty="0" err="1" smtClean="0"/>
              <a:t>book</a:t>
            </a:r>
            <a:r>
              <a:rPr lang="tr-TR" dirty="0" smtClean="0"/>
              <a:t>.</a:t>
            </a:r>
          </a:p>
          <a:p>
            <a:pPr marL="0" indent="0" algn="just">
              <a:buNone/>
            </a:pP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27614195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ÇİFT GEÇİŞLİ EYLEMLER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tr-TR" dirty="0" smtClean="0"/>
              <a:t>Tümcede hem dolaysız hem dolaylı nesne alabilen eylemlerdir. </a:t>
            </a:r>
          </a:p>
          <a:p>
            <a:pPr marL="0" indent="0" algn="just">
              <a:buNone/>
            </a:pPr>
            <a:endParaRPr lang="tr-TR" dirty="0"/>
          </a:p>
          <a:p>
            <a:pPr marL="0" indent="0" algn="just">
              <a:buNone/>
            </a:pPr>
            <a:r>
              <a:rPr lang="tr-TR" dirty="0" smtClean="0"/>
              <a:t>Örnek:</a:t>
            </a:r>
          </a:p>
          <a:p>
            <a:pPr marL="0" indent="0" algn="just">
              <a:buNone/>
            </a:pPr>
            <a:endParaRPr lang="tr-TR" dirty="0"/>
          </a:p>
          <a:p>
            <a:pPr marL="0" indent="0" algn="just">
              <a:buNone/>
            </a:pPr>
            <a:r>
              <a:rPr lang="tr-TR" dirty="0" err="1" smtClean="0"/>
              <a:t>She</a:t>
            </a:r>
            <a:r>
              <a:rPr lang="tr-TR" dirty="0" smtClean="0"/>
              <a:t> </a:t>
            </a:r>
            <a:r>
              <a:rPr lang="tr-TR" dirty="0" err="1" smtClean="0"/>
              <a:t>gave</a:t>
            </a:r>
            <a:r>
              <a:rPr lang="tr-TR" dirty="0" smtClean="0"/>
              <a:t> </a:t>
            </a:r>
            <a:r>
              <a:rPr lang="tr-TR" dirty="0" err="1" smtClean="0"/>
              <a:t>him</a:t>
            </a:r>
            <a:r>
              <a:rPr lang="tr-TR" dirty="0" smtClean="0"/>
              <a:t> a </a:t>
            </a:r>
            <a:r>
              <a:rPr lang="tr-TR" dirty="0" err="1" smtClean="0"/>
              <a:t>present</a:t>
            </a:r>
            <a:r>
              <a:rPr lang="tr-TR" dirty="0" smtClean="0"/>
              <a:t>.</a:t>
            </a:r>
          </a:p>
          <a:p>
            <a:pPr marL="0" indent="0" algn="just">
              <a:buNone/>
            </a:pPr>
            <a:r>
              <a:rPr lang="tr-TR" dirty="0" smtClean="0"/>
              <a:t>My </a:t>
            </a:r>
            <a:r>
              <a:rPr lang="tr-TR" dirty="0" err="1" smtClean="0"/>
              <a:t>mother</a:t>
            </a:r>
            <a:r>
              <a:rPr lang="tr-TR" dirty="0" smtClean="0"/>
              <a:t> </a:t>
            </a:r>
            <a:r>
              <a:rPr lang="tr-TR" dirty="0" err="1" smtClean="0"/>
              <a:t>baked</a:t>
            </a:r>
            <a:r>
              <a:rPr lang="tr-TR" dirty="0" smtClean="0"/>
              <a:t> me a </a:t>
            </a:r>
            <a:r>
              <a:rPr lang="tr-TR" dirty="0" err="1" smtClean="0"/>
              <a:t>cake</a:t>
            </a:r>
            <a:r>
              <a:rPr lang="tr-TR" dirty="0" smtClean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0354948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KARMAŞIK GEÇİŞLİ EYLEMLER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tr-TR" dirty="0" smtClean="0"/>
              <a:t>Tümcede bir dolaysız nesne ve nesne niteleyicisi alabilen eylemlerdir. </a:t>
            </a:r>
          </a:p>
          <a:p>
            <a:pPr marL="0" indent="0" algn="just">
              <a:buNone/>
            </a:pPr>
            <a:endParaRPr lang="tr-TR" dirty="0"/>
          </a:p>
          <a:p>
            <a:pPr marL="0" indent="0" algn="just">
              <a:buNone/>
            </a:pPr>
            <a:r>
              <a:rPr lang="tr-TR" dirty="0" smtClean="0"/>
              <a:t>Örnek:</a:t>
            </a:r>
          </a:p>
          <a:p>
            <a:pPr marL="0" indent="0" algn="just">
              <a:buNone/>
            </a:pPr>
            <a:endParaRPr lang="tr-TR" dirty="0"/>
          </a:p>
          <a:p>
            <a:pPr marL="0" indent="0" algn="just">
              <a:buNone/>
            </a:pPr>
            <a:r>
              <a:rPr lang="tr-TR" dirty="0" smtClean="0"/>
              <a:t>	</a:t>
            </a:r>
            <a:r>
              <a:rPr lang="tr-TR" dirty="0" err="1" smtClean="0"/>
              <a:t>They</a:t>
            </a:r>
            <a:r>
              <a:rPr lang="tr-TR" dirty="0" smtClean="0"/>
              <a:t> </a:t>
            </a:r>
            <a:r>
              <a:rPr lang="tr-TR" dirty="0" err="1" smtClean="0"/>
              <a:t>found</a:t>
            </a:r>
            <a:r>
              <a:rPr lang="tr-TR" dirty="0" smtClean="0"/>
              <a:t> </a:t>
            </a:r>
            <a:r>
              <a:rPr lang="tr-TR" dirty="0" err="1" smtClean="0"/>
              <a:t>him</a:t>
            </a:r>
            <a:r>
              <a:rPr lang="tr-TR" dirty="0" smtClean="0"/>
              <a:t> </a:t>
            </a:r>
            <a:r>
              <a:rPr lang="tr-TR" dirty="0" err="1" smtClean="0"/>
              <a:t>friendly</a:t>
            </a:r>
            <a:r>
              <a:rPr lang="tr-TR" dirty="0" smtClean="0"/>
              <a:t>.</a:t>
            </a:r>
          </a:p>
          <a:p>
            <a:pPr marL="0" indent="0" algn="just">
              <a:buNone/>
            </a:pPr>
            <a:r>
              <a:rPr lang="tr-TR" dirty="0"/>
              <a:t>	</a:t>
            </a:r>
            <a:r>
              <a:rPr lang="tr-TR" dirty="0" err="1" smtClean="0"/>
              <a:t>We</a:t>
            </a:r>
            <a:r>
              <a:rPr lang="tr-TR" dirty="0" smtClean="0"/>
              <a:t> </a:t>
            </a:r>
            <a:r>
              <a:rPr lang="tr-TR" dirty="0" err="1" smtClean="0"/>
              <a:t>considered</a:t>
            </a:r>
            <a:r>
              <a:rPr lang="tr-TR" dirty="0" smtClean="0"/>
              <a:t> her </a:t>
            </a:r>
            <a:r>
              <a:rPr lang="tr-TR" dirty="0" err="1" smtClean="0"/>
              <a:t>our</a:t>
            </a:r>
            <a:r>
              <a:rPr lang="tr-TR" dirty="0" smtClean="0"/>
              <a:t> </a:t>
            </a:r>
            <a:r>
              <a:rPr lang="tr-TR" dirty="0" err="1" smtClean="0"/>
              <a:t>boss</a:t>
            </a:r>
            <a:r>
              <a:rPr lang="tr-TR" dirty="0" smtClean="0"/>
              <a:t>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789704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DOLAYSIZ NESNE BİÇİMLERİ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tr-TR" dirty="0" smtClean="0"/>
              <a:t>Dolaysız nesne tümcede bir ya da birden çok sözcükten oluşan bir öbek, bitimli eylemli bir tümcecik ya da bitimsiz eylemli bir tümcecikten oluşabilir. </a:t>
            </a:r>
          </a:p>
          <a:p>
            <a:pPr marL="0" indent="0" algn="just">
              <a:buNone/>
            </a:pPr>
            <a:endParaRPr lang="tr-TR" dirty="0" smtClean="0"/>
          </a:p>
          <a:p>
            <a:pPr marL="0" indent="0" algn="just">
              <a:buNone/>
            </a:pPr>
            <a:r>
              <a:rPr lang="tr-TR" dirty="0" smtClean="0"/>
              <a:t>Örnek:</a:t>
            </a:r>
          </a:p>
          <a:p>
            <a:pPr marL="0" indent="0" algn="just">
              <a:buNone/>
            </a:pPr>
            <a:endParaRPr lang="tr-TR" dirty="0"/>
          </a:p>
          <a:p>
            <a:pPr marL="0" indent="0" algn="just">
              <a:buNone/>
            </a:pPr>
            <a:r>
              <a:rPr lang="tr-TR" dirty="0" smtClean="0"/>
              <a:t>I </a:t>
            </a:r>
            <a:r>
              <a:rPr lang="tr-TR" dirty="0" err="1" smtClean="0"/>
              <a:t>know</a:t>
            </a:r>
            <a:r>
              <a:rPr lang="tr-TR" dirty="0" smtClean="0"/>
              <a:t> </a:t>
            </a:r>
            <a:r>
              <a:rPr lang="tr-TR" dirty="0" err="1" smtClean="0"/>
              <a:t>him</a:t>
            </a:r>
            <a:r>
              <a:rPr lang="tr-TR" dirty="0"/>
              <a:t>. </a:t>
            </a:r>
            <a:endParaRPr lang="tr-TR" dirty="0" smtClean="0"/>
          </a:p>
          <a:p>
            <a:pPr marL="0" indent="0" algn="just">
              <a:buNone/>
            </a:pPr>
            <a:r>
              <a:rPr lang="tr-TR" dirty="0" smtClean="0"/>
              <a:t>I </a:t>
            </a:r>
            <a:r>
              <a:rPr lang="tr-TR" dirty="0" err="1" smtClean="0"/>
              <a:t>know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student</a:t>
            </a:r>
            <a:r>
              <a:rPr lang="tr-TR" dirty="0"/>
              <a:t>. </a:t>
            </a:r>
            <a:endParaRPr lang="tr-TR" dirty="0" smtClean="0"/>
          </a:p>
          <a:p>
            <a:pPr marL="0" indent="0" algn="just">
              <a:buNone/>
            </a:pPr>
            <a:r>
              <a:rPr lang="tr-TR" dirty="0" smtClean="0"/>
              <a:t>I </a:t>
            </a:r>
            <a:r>
              <a:rPr lang="tr-TR" dirty="0" err="1" smtClean="0"/>
              <a:t>know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student</a:t>
            </a:r>
            <a:r>
              <a:rPr lang="tr-TR" dirty="0" smtClean="0"/>
              <a:t> </a:t>
            </a:r>
            <a:r>
              <a:rPr lang="tr-TR" dirty="0" err="1" smtClean="0"/>
              <a:t>who</a:t>
            </a:r>
            <a:r>
              <a:rPr lang="tr-TR" dirty="0" smtClean="0"/>
              <a:t> </a:t>
            </a:r>
            <a:r>
              <a:rPr lang="tr-TR" dirty="0" err="1" smtClean="0"/>
              <a:t>lives</a:t>
            </a:r>
            <a:r>
              <a:rPr lang="tr-TR" dirty="0" smtClean="0"/>
              <a:t> </a:t>
            </a:r>
            <a:r>
              <a:rPr lang="tr-TR" dirty="0" err="1" smtClean="0"/>
              <a:t>next</a:t>
            </a:r>
            <a:r>
              <a:rPr lang="tr-TR" dirty="0" smtClean="0"/>
              <a:t> </a:t>
            </a:r>
            <a:r>
              <a:rPr lang="tr-TR" dirty="0" err="1" smtClean="0"/>
              <a:t>door</a:t>
            </a:r>
            <a:r>
              <a:rPr lang="tr-TR" dirty="0"/>
              <a:t>.</a:t>
            </a:r>
          </a:p>
          <a:p>
            <a:pPr marL="0" indent="0" algn="just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9289674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ood Type Yazı Tipi">
  <a:themeElements>
    <a:clrScheme name="Wood Type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Wood Type">
      <a:majorFont>
        <a:latin typeface="Rockwell Condensed" panose="02060603050405020104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 panose="02060603020205020403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Wood Type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TM03090434[[fn=Tahta Yazı]]</Template>
  <TotalTime>64</TotalTime>
  <Words>129</Words>
  <Application>Microsoft Office PowerPoint</Application>
  <PresentationFormat>Geniş ekran</PresentationFormat>
  <Paragraphs>31</Paragraphs>
  <Slides>5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5</vt:i4>
      </vt:variant>
    </vt:vector>
  </HeadingPairs>
  <TitlesOfParts>
    <vt:vector size="9" baseType="lpstr">
      <vt:lpstr>Rockwell</vt:lpstr>
      <vt:lpstr>Rockwell Condensed</vt:lpstr>
      <vt:lpstr>Wingdings</vt:lpstr>
      <vt:lpstr>Wood Type Yazı Tipi</vt:lpstr>
      <vt:lpstr>GEÇİŞLİ EYLEMLERİN ALT TÜRLERİ</vt:lpstr>
      <vt:lpstr>TEK GEÇİŞLİ EYLEMLER</vt:lpstr>
      <vt:lpstr>ÇİFT GEÇİŞLİ EYLEMLER</vt:lpstr>
      <vt:lpstr>KARMAŞIK GEÇİŞLİ EYLEMLER</vt:lpstr>
      <vt:lpstr>DOLAYSIZ NESNE BİÇİMLERİ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GEÇİŞLİ EYLEMLERİN ALT TÜRLERİ</dc:title>
  <dc:creator>teknik</dc:creator>
  <cp:lastModifiedBy>teknik</cp:lastModifiedBy>
  <cp:revision>10</cp:revision>
  <dcterms:created xsi:type="dcterms:W3CDTF">2020-05-10T09:41:33Z</dcterms:created>
  <dcterms:modified xsi:type="dcterms:W3CDTF">2020-05-10T10:45:51Z</dcterms:modified>
</cp:coreProperties>
</file>