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5/10/2020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GEÇİŞLİ EYLEMLERİN ALT TÜRLERİ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Tek Geçişli, Çift Geçişli, Karmaşık Geçişli Eylemler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78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GEÇİŞLİ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Tümcede tek bir nesne, dolaysız nesne, alabilen eylemlerdir.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bought</a:t>
            </a:r>
            <a:r>
              <a:rPr lang="tr-TR" dirty="0" smtClean="0"/>
              <a:t> a </a:t>
            </a:r>
            <a:r>
              <a:rPr lang="tr-TR" dirty="0" err="1" smtClean="0"/>
              <a:t>present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He </a:t>
            </a:r>
            <a:r>
              <a:rPr lang="tr-TR" dirty="0" err="1" smtClean="0"/>
              <a:t>gave</a:t>
            </a:r>
            <a:r>
              <a:rPr lang="tr-TR" dirty="0" smtClean="0"/>
              <a:t> a </a:t>
            </a:r>
            <a:r>
              <a:rPr lang="tr-TR" dirty="0" err="1" smtClean="0"/>
              <a:t>book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6141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ÇİFT GEÇİŞLİ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Tümcede hem dolaysız hem dolaylı nesne alabilen eylemlerdir.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gave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a </a:t>
            </a:r>
            <a:r>
              <a:rPr lang="tr-TR" dirty="0" err="1" smtClean="0"/>
              <a:t>present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My </a:t>
            </a:r>
            <a:r>
              <a:rPr lang="tr-TR" dirty="0" err="1" smtClean="0"/>
              <a:t>mother</a:t>
            </a:r>
            <a:r>
              <a:rPr lang="tr-TR" dirty="0" smtClean="0"/>
              <a:t> </a:t>
            </a:r>
            <a:r>
              <a:rPr lang="tr-TR" dirty="0" err="1" smtClean="0"/>
              <a:t>baked</a:t>
            </a:r>
            <a:r>
              <a:rPr lang="tr-TR" dirty="0" smtClean="0"/>
              <a:t> me a </a:t>
            </a:r>
            <a:r>
              <a:rPr lang="tr-TR" dirty="0" err="1" smtClean="0"/>
              <a:t>cake</a:t>
            </a:r>
            <a:r>
              <a:rPr lang="tr-T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549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KARMAŞIK GEÇİŞLİ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Tümcede bir dolaysız nesne ve nesne niteleyicisi alabilen eylemlerdir.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friendly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considered</a:t>
            </a:r>
            <a:r>
              <a:rPr lang="tr-TR" dirty="0" smtClean="0"/>
              <a:t> her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boss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897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DOLAYSIZ NESNE BİÇİMLERİ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Dolaysız nesne tümcede bir ya da birden çok sözcükten oluşan bir öbek, bitimli eylemli bir tümcecik ya da bitimsiz eylemli bir tümcecikten oluşabilir.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I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I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student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I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student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lives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door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896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64</TotalTime>
  <Words>129</Words>
  <Application>Microsoft Office PowerPoint</Application>
  <PresentationFormat>Geniş ekran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 Yazı Tipi</vt:lpstr>
      <vt:lpstr>GEÇİŞLİ EYLEMLERİN ALT TÜRLERİ</vt:lpstr>
      <vt:lpstr>TEK GEÇİŞLİ EYLEMLER</vt:lpstr>
      <vt:lpstr>ÇİFT GEÇİŞLİ EYLEMLER</vt:lpstr>
      <vt:lpstr>KARMAŞIK GEÇİŞLİ EYLEMLER</vt:lpstr>
      <vt:lpstr>DOLAYSIZ NESNE BİÇİMLERİ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GEÇİŞLİ EYLEMLERİN ALT TÜRLERİ</dc:title>
  <dc:creator>teknik</dc:creator>
  <cp:lastModifiedBy>teknik</cp:lastModifiedBy>
  <cp:revision>10</cp:revision>
  <dcterms:created xsi:type="dcterms:W3CDTF">2020-05-10T09:41:33Z</dcterms:created>
  <dcterms:modified xsi:type="dcterms:W3CDTF">2020-05-10T10:45:51Z</dcterms:modified>
</cp:coreProperties>
</file>