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8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44C67-356D-4CC8-BF9C-04758682A549}" type="datetimeFigureOut">
              <a:rPr lang="tr-TR" smtClean="0"/>
              <a:t>20.03.2020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24B9F-E921-4BA4-B55D-52F0B45A95C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5104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44C67-356D-4CC8-BF9C-04758682A549}" type="datetimeFigureOut">
              <a:rPr lang="tr-TR" smtClean="0"/>
              <a:t>20.03.2020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24B9F-E921-4BA4-B55D-52F0B45A95C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1495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44C67-356D-4CC8-BF9C-04758682A549}" type="datetimeFigureOut">
              <a:rPr lang="tr-TR" smtClean="0"/>
              <a:t>20.03.2020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24B9F-E921-4BA4-B55D-52F0B45A95C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359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44C67-356D-4CC8-BF9C-04758682A549}" type="datetimeFigureOut">
              <a:rPr lang="tr-TR" smtClean="0"/>
              <a:t>20.03.2020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24B9F-E921-4BA4-B55D-52F0B45A95C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7628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44C67-356D-4CC8-BF9C-04758682A549}" type="datetimeFigureOut">
              <a:rPr lang="tr-TR" smtClean="0"/>
              <a:t>20.03.2020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24B9F-E921-4BA4-B55D-52F0B45A95C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4769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44C67-356D-4CC8-BF9C-04758682A549}" type="datetimeFigureOut">
              <a:rPr lang="tr-TR" smtClean="0"/>
              <a:t>20.03.2020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24B9F-E921-4BA4-B55D-52F0B45A95C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373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44C67-356D-4CC8-BF9C-04758682A549}" type="datetimeFigureOut">
              <a:rPr lang="tr-TR" smtClean="0"/>
              <a:t>20.03.2020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24B9F-E921-4BA4-B55D-52F0B45A95C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3345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44C67-356D-4CC8-BF9C-04758682A549}" type="datetimeFigureOut">
              <a:rPr lang="tr-TR" smtClean="0"/>
              <a:t>20.03.2020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24B9F-E921-4BA4-B55D-52F0B45A95C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0202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44C67-356D-4CC8-BF9C-04758682A549}" type="datetimeFigureOut">
              <a:rPr lang="tr-TR" smtClean="0"/>
              <a:t>20.03.2020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24B9F-E921-4BA4-B55D-52F0B45A95C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8812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44C67-356D-4CC8-BF9C-04758682A549}" type="datetimeFigureOut">
              <a:rPr lang="tr-TR" smtClean="0"/>
              <a:t>20.03.2020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24B9F-E921-4BA4-B55D-52F0B45A95C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9846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44C67-356D-4CC8-BF9C-04758682A549}" type="datetimeFigureOut">
              <a:rPr lang="tr-TR" smtClean="0"/>
              <a:t>20.03.2020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24B9F-E921-4BA4-B55D-52F0B45A95C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9432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744C67-356D-4CC8-BF9C-04758682A549}" type="datetimeFigureOut">
              <a:rPr lang="tr-TR" smtClean="0"/>
              <a:t>20.03.2020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124B9F-E921-4BA4-B55D-52F0B45A95C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0029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2. Hafta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Patris</a:t>
            </a:r>
            <a:r>
              <a:rPr lang="tr-TR" dirty="0" smtClean="0"/>
              <a:t> Buhari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76797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/>
              <a:t> Ahmet Şah </a:t>
            </a:r>
            <a:r>
              <a:rPr lang="tr-TR" dirty="0" err="1"/>
              <a:t>Patris</a:t>
            </a:r>
            <a:r>
              <a:rPr lang="tr-TR" dirty="0"/>
              <a:t> </a:t>
            </a:r>
            <a:r>
              <a:rPr lang="tr-TR" dirty="0" err="1"/>
              <a:t>Buhari,yazar</a:t>
            </a:r>
            <a:r>
              <a:rPr lang="tr-TR" dirty="0"/>
              <a:t> olarak </a:t>
            </a:r>
            <a:r>
              <a:rPr lang="tr-TR" dirty="0" err="1"/>
              <a:t>Patris</a:t>
            </a:r>
            <a:r>
              <a:rPr lang="tr-TR" dirty="0"/>
              <a:t> adıyla daha meşhurdur. </a:t>
            </a:r>
            <a:r>
              <a:rPr lang="tr-TR" dirty="0" err="1"/>
              <a:t>Pencab’ın</a:t>
            </a:r>
            <a:r>
              <a:rPr lang="tr-TR" dirty="0"/>
              <a:t> meşhur </a:t>
            </a:r>
            <a:r>
              <a:rPr lang="tr-TR" dirty="0" err="1"/>
              <a:t>edebiyat,kompozisyon</a:t>
            </a:r>
            <a:r>
              <a:rPr lang="tr-TR" dirty="0"/>
              <a:t> ve mizah yazarıdır</a:t>
            </a:r>
            <a:r>
              <a:rPr lang="tr-TR" dirty="0" smtClean="0"/>
              <a:t>.</a:t>
            </a:r>
          </a:p>
          <a:p>
            <a:r>
              <a:rPr lang="tr-TR" dirty="0" smtClean="0"/>
              <a:t>Nesir </a:t>
            </a:r>
            <a:r>
              <a:rPr lang="tr-TR" dirty="0"/>
              <a:t>tarihinde </a:t>
            </a:r>
            <a:r>
              <a:rPr lang="tr-TR" dirty="0" err="1"/>
              <a:t>Patris</a:t>
            </a:r>
            <a:r>
              <a:rPr lang="tr-TR" dirty="0"/>
              <a:t> gibi </a:t>
            </a:r>
            <a:r>
              <a:rPr lang="tr-TR" dirty="0" err="1"/>
              <a:t>zeki,cüretkar</a:t>
            </a:r>
            <a:r>
              <a:rPr lang="tr-TR" dirty="0"/>
              <a:t> ve yetenekli edebiyatçı </a:t>
            </a:r>
            <a:r>
              <a:rPr lang="tr-TR" dirty="0" err="1"/>
              <a:t>azdır.Reşit</a:t>
            </a:r>
            <a:r>
              <a:rPr lang="tr-TR" dirty="0"/>
              <a:t> Ahmet </a:t>
            </a:r>
            <a:r>
              <a:rPr lang="tr-TR" dirty="0" err="1"/>
              <a:t>Sadıki</a:t>
            </a:r>
            <a:r>
              <a:rPr lang="tr-TR" dirty="0"/>
              <a:t> gibi o da aslında bir </a:t>
            </a:r>
            <a:r>
              <a:rPr lang="tr-TR" dirty="0" err="1"/>
              <a:t>öğretmendir.O</a:t>
            </a:r>
            <a:r>
              <a:rPr lang="tr-TR" dirty="0"/>
              <a:t> doğu ve batı edebiyatını çok iyi incelerdi</a:t>
            </a:r>
            <a:r>
              <a:rPr lang="tr-TR" dirty="0" smtClean="0"/>
              <a:t>.</a:t>
            </a:r>
          </a:p>
          <a:p>
            <a:r>
              <a:rPr lang="tr-TR" dirty="0" smtClean="0"/>
              <a:t>Sonra </a:t>
            </a:r>
            <a:r>
              <a:rPr lang="tr-TR" dirty="0"/>
              <a:t>Tüm Hindistan Radyosunda yönetici olarak çalıştı ve aşağı yukarı on yıl kadar o radyoda çalışmaya devam etti</a:t>
            </a:r>
            <a:r>
              <a:rPr lang="tr-TR" dirty="0" smtClean="0"/>
              <a:t>.</a:t>
            </a:r>
          </a:p>
          <a:p>
            <a:r>
              <a:rPr lang="tr-TR" dirty="0" smtClean="0"/>
              <a:t>Bölünmeden </a:t>
            </a:r>
            <a:r>
              <a:rPr lang="tr-TR" dirty="0"/>
              <a:t>sonra Delhi’den Pakistan’a geldi ve Devlet Koleji( Lahor)’</a:t>
            </a:r>
            <a:r>
              <a:rPr lang="tr-TR" dirty="0" err="1"/>
              <a:t>nin</a:t>
            </a:r>
            <a:r>
              <a:rPr lang="tr-TR" dirty="0"/>
              <a:t> müdürü oldu</a:t>
            </a:r>
            <a:r>
              <a:rPr lang="tr-TR" dirty="0" smtClean="0"/>
              <a:t>.</a:t>
            </a:r>
          </a:p>
          <a:p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96545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Kısa bir süre sonra Pakistan </a:t>
            </a:r>
            <a:r>
              <a:rPr lang="tr-TR" dirty="0" err="1" smtClean="0"/>
              <a:t>hükümeti,Dış</a:t>
            </a:r>
            <a:r>
              <a:rPr lang="tr-TR" dirty="0" smtClean="0"/>
              <a:t> İşleri Bakanlığı temsilcisi olarak onu çağırdı ve bir süre Birleşmiş Milletler kurumunda seçkin bir göreve atandı. </a:t>
            </a:r>
          </a:p>
          <a:p>
            <a:r>
              <a:rPr lang="tr-TR" dirty="0" err="1" smtClean="0"/>
              <a:t>Patris</a:t>
            </a:r>
            <a:r>
              <a:rPr lang="tr-TR" dirty="0" smtClean="0"/>
              <a:t> Buhari çok az yazmıştır.</a:t>
            </a:r>
          </a:p>
          <a:p>
            <a:r>
              <a:rPr lang="tr-TR" dirty="0" smtClean="0"/>
              <a:t>Çok fazla konuda kalıcı eseri yoktur.</a:t>
            </a:r>
          </a:p>
          <a:p>
            <a:r>
              <a:rPr lang="tr-TR" dirty="0" smtClean="0"/>
              <a:t>Ancak “</a:t>
            </a:r>
            <a:r>
              <a:rPr lang="tr-TR" dirty="0" err="1" smtClean="0"/>
              <a:t>Patris</a:t>
            </a:r>
            <a:r>
              <a:rPr lang="tr-TR" dirty="0" smtClean="0"/>
              <a:t> Ke </a:t>
            </a:r>
            <a:r>
              <a:rPr lang="tr-TR" dirty="0" err="1" smtClean="0"/>
              <a:t>Mezamin</a:t>
            </a:r>
            <a:r>
              <a:rPr lang="tr-TR" dirty="0" smtClean="0"/>
              <a:t>” adıyla yayınlanmış bir yapıtı </a:t>
            </a:r>
            <a:r>
              <a:rPr lang="tr-TR" dirty="0" err="1" smtClean="0"/>
              <a:t>vardır.Bu</a:t>
            </a:r>
            <a:r>
              <a:rPr lang="tr-TR" dirty="0" smtClean="0"/>
              <a:t> eser yaklaşık 1947 yılından önce yazılmıştır.</a:t>
            </a:r>
          </a:p>
        </p:txBody>
      </p:sp>
    </p:spTree>
    <p:extLst>
      <p:ext uri="{BB962C8B-B14F-4D97-AF65-F5344CB8AC3E}">
        <p14:creationId xmlns:p14="http://schemas.microsoft.com/office/powerpoint/2010/main" val="4043852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Bu kısa eser bile </a:t>
            </a:r>
            <a:r>
              <a:rPr lang="tr-TR" dirty="0" err="1" smtClean="0"/>
              <a:t>Patris’in</a:t>
            </a:r>
            <a:r>
              <a:rPr lang="tr-TR" dirty="0" smtClean="0"/>
              <a:t> Urdu nesri tarihinde kalıcı olmasına yeterli olmuştur.</a:t>
            </a:r>
          </a:p>
          <a:p>
            <a:r>
              <a:rPr lang="tr-TR" dirty="0" smtClean="0"/>
              <a:t>Onun yazılarında hiciv ve mizahın üst dereceli bir sentezi vardır.</a:t>
            </a:r>
          </a:p>
          <a:p>
            <a:r>
              <a:rPr lang="tr-TR" dirty="0" smtClean="0"/>
              <a:t>Ondan tam keyif almak için iyi bir zeka seviyesinin olması gerekmektedir.</a:t>
            </a:r>
          </a:p>
          <a:p>
            <a:r>
              <a:rPr lang="tr-TR" dirty="0" smtClean="0"/>
              <a:t>Bu nedenle </a:t>
            </a:r>
            <a:r>
              <a:rPr lang="tr-TR" dirty="0" err="1" smtClean="0"/>
              <a:t>Patris’in</a:t>
            </a:r>
            <a:r>
              <a:rPr lang="tr-TR" dirty="0" smtClean="0"/>
              <a:t> aktarmadaki tarzı hiç kimsede yoktur.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2415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Onun yazılarında yenilik ve ifadede bir çarpıcılık bulunur.</a:t>
            </a:r>
          </a:p>
          <a:p>
            <a:r>
              <a:rPr lang="tr-TR" dirty="0" smtClean="0"/>
              <a:t>O, </a:t>
            </a:r>
            <a:r>
              <a:rPr lang="tr-TR" dirty="0" err="1" smtClean="0"/>
              <a:t>kısafakat</a:t>
            </a:r>
            <a:r>
              <a:rPr lang="tr-TR" dirty="0" smtClean="0"/>
              <a:t> çok yerli yerinde yazmıştır.</a:t>
            </a:r>
          </a:p>
          <a:p>
            <a:r>
              <a:rPr lang="tr-TR" dirty="0" err="1" smtClean="0"/>
              <a:t>Reşid</a:t>
            </a:r>
            <a:r>
              <a:rPr lang="tr-TR" dirty="0" smtClean="0"/>
              <a:t> Bey </a:t>
            </a:r>
            <a:r>
              <a:rPr lang="tr-TR" dirty="0" err="1" smtClean="0"/>
              <a:t>gibi,onun</a:t>
            </a:r>
            <a:r>
              <a:rPr lang="tr-TR" dirty="0" smtClean="0"/>
              <a:t> uzun cümlelerle tenkitli yazma alışkanlığı yoktur. </a:t>
            </a:r>
          </a:p>
          <a:p>
            <a:r>
              <a:rPr lang="tr-TR" dirty="0" err="1" smtClean="0"/>
              <a:t>Reşid</a:t>
            </a:r>
            <a:r>
              <a:rPr lang="tr-TR" dirty="0" smtClean="0"/>
              <a:t> Bey zaman zaman öğüt verici ve tasavvufi tarzı da kullanmıştır.</a:t>
            </a:r>
          </a:p>
          <a:p>
            <a:r>
              <a:rPr lang="tr-TR" dirty="0" smtClean="0"/>
              <a:t>Ancak </a:t>
            </a:r>
            <a:r>
              <a:rPr lang="tr-TR" dirty="0" err="1" smtClean="0"/>
              <a:t>Patris</a:t>
            </a:r>
            <a:r>
              <a:rPr lang="tr-TR" dirty="0" smtClean="0"/>
              <a:t> sadece yüzeysel mizah taraftarıdır.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76255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İşte bu sebepten onun derin hicvinde mizahın güzelliği mevcuttur</a:t>
            </a:r>
          </a:p>
          <a:p>
            <a:r>
              <a:rPr lang="tr-TR" dirty="0" err="1" smtClean="0"/>
              <a:t>Patris</a:t>
            </a:r>
            <a:r>
              <a:rPr lang="tr-TR" dirty="0" smtClean="0"/>
              <a:t> Buhari hiciv ve öykü eserleriyle Urdu edebiyatının bir dönemine </a:t>
            </a:r>
            <a:r>
              <a:rPr lang="tr-TR" smtClean="0"/>
              <a:t>damgasını vurmuştur.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397131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250</Words>
  <Application>Microsoft Office PowerPoint</Application>
  <PresentationFormat>Ekran Gösterisi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Ofis Teması</vt:lpstr>
      <vt:lpstr>2. Hafta 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Hafta </dc:title>
  <dc:creator>Davut</dc:creator>
  <cp:lastModifiedBy>Davut</cp:lastModifiedBy>
  <cp:revision>1</cp:revision>
  <dcterms:created xsi:type="dcterms:W3CDTF">2020-03-20T11:10:00Z</dcterms:created>
  <dcterms:modified xsi:type="dcterms:W3CDTF">2020-03-20T11:14:01Z</dcterms:modified>
</cp:coreProperties>
</file>