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C4037-562D-E547-850B-4A55A0A3613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B44C4-E421-754E-B835-4C5BADB20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91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B44C4-E421-754E-B835-4C5BADB2066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839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80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1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239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7327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321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457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2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14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45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24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27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83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57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8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47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77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82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FE7285A-B0B1-CA45-BC4F-6C6FCC3D4DE2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BA7FCF7-1B0B-8C49-8245-0AD9E1DFD2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83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yönetİm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ve </a:t>
            </a:r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sanİtasyon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1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7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77388"/>
            <a:ext cx="10363826" cy="441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anitasyonu neden yapıyoruz?</a:t>
            </a:r>
          </a:p>
          <a:p>
            <a:pPr>
              <a:lnSpc>
                <a:spcPct val="150000"/>
              </a:lnSpc>
            </a:pP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Zararlı veya istenmeyen mikroorganizmaları elimine etmek ya da seviyelerini kabul edilebilir sınırlara çekmek için</a:t>
            </a:r>
          </a:p>
        </p:txBody>
      </p:sp>
    </p:spTree>
    <p:extLst>
      <p:ext uri="{BB962C8B-B14F-4D97-AF65-F5344CB8AC3E}">
        <p14:creationId xmlns:p14="http://schemas.microsoft.com/office/powerpoint/2010/main" val="179983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06998"/>
            <a:ext cx="10363826" cy="478420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Mikroorganizmaların ürün kalitesini bozabileceği için</a:t>
            </a:r>
          </a:p>
          <a:p>
            <a:pPr algn="just">
              <a:lnSpc>
                <a:spcPct val="150000"/>
              </a:lnSpc>
            </a:pP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Mikroorganizmaların halk sağlığı üzerinde olumsuz bir etki oluşturabileceği için</a:t>
            </a:r>
          </a:p>
        </p:txBody>
      </p:sp>
    </p:spTree>
    <p:extLst>
      <p:ext uri="{BB962C8B-B14F-4D97-AF65-F5344CB8AC3E}">
        <p14:creationId xmlns:p14="http://schemas.microsoft.com/office/powerpoint/2010/main" val="129966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902524"/>
            <a:ext cx="10363826" cy="573578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ıdaların hijyenik üretim ve işlenmelerinde temizlik ve dezenfeksiyon büyük rol oynamaktadır</a:t>
            </a: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9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890649"/>
            <a:ext cx="10363826" cy="521326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Gıda işletmelerinde uygulanan etkin temizlik ve dezenfeksiyon işlemi ile ürünlerin patojen veya bozulmaya neden olan mikroorganizmalar ile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kontaminasyonu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önlenerek veya minimize edilerek gıda kaynaklı hastalıkların oluşum riski azaltılmakta ve ürünlerin raf ömrü uzatılmaktadır.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2988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75656"/>
            <a:ext cx="10363826" cy="46155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H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ijyen ve sanitasyonda mutlaka bir takım olmalıdır !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16282"/>
            <a:ext cx="10363826" cy="467491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ıda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işletmelerinde her zaman her yer steril ya da temiz olmayabilir; fakat yapılan bütün sanitasyon uygulamaları bir plan dahilinde olmalıdır.</a:t>
            </a:r>
          </a:p>
        </p:txBody>
      </p:sp>
    </p:spTree>
    <p:extLst>
      <p:ext uri="{BB962C8B-B14F-4D97-AF65-F5344CB8AC3E}">
        <p14:creationId xmlns:p14="http://schemas.microsoft.com/office/powerpoint/2010/main" val="106935257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27</TotalTime>
  <Words>113</Words>
  <Application>Microsoft Macintosh PowerPoint</Application>
  <PresentationFormat>Geniş Ekran</PresentationFormat>
  <Paragraphs>12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Tw Cen MT</vt:lpstr>
      <vt:lpstr>Damla</vt:lpstr>
      <vt:lpstr>yönetİm ve sanİtasyon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yönetİm ve sanİtasyon</dc:title>
  <dc:creator>Microsoft Office Kullanıcısı</dc:creator>
  <cp:lastModifiedBy>Microsoft Office Kullanıcısı</cp:lastModifiedBy>
  <cp:revision>6</cp:revision>
  <dcterms:created xsi:type="dcterms:W3CDTF">2017-12-20T09:22:37Z</dcterms:created>
  <dcterms:modified xsi:type="dcterms:W3CDTF">2018-03-12T09:11:44Z</dcterms:modified>
</cp:coreProperties>
</file>