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 snapToGrid="0" snapToObjects="1">
      <p:cViewPr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C4037-562D-E547-850B-4A55A0A36131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B44C4-E421-754E-B835-4C5BADB206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2913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44C4-E421-754E-B835-4C5BADB20665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6839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285A-B0B1-CA45-BC4F-6C6FCC3D4DE2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FCF7-1B0B-8C49-8245-0AD9E1DFD2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1808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285A-B0B1-CA45-BC4F-6C6FCC3D4DE2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FCF7-1B0B-8C49-8245-0AD9E1DFD2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1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285A-B0B1-CA45-BC4F-6C6FCC3D4DE2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FCF7-1B0B-8C49-8245-0AD9E1DFD2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6239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285A-B0B1-CA45-BC4F-6C6FCC3D4DE2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FCF7-1B0B-8C49-8245-0AD9E1DFD267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7327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285A-B0B1-CA45-BC4F-6C6FCC3D4DE2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FCF7-1B0B-8C49-8245-0AD9E1DFD2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8321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285A-B0B1-CA45-BC4F-6C6FCC3D4DE2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FCF7-1B0B-8C49-8245-0AD9E1DFD2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6457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285A-B0B1-CA45-BC4F-6C6FCC3D4DE2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FCF7-1B0B-8C49-8245-0AD9E1DFD2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72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285A-B0B1-CA45-BC4F-6C6FCC3D4DE2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FCF7-1B0B-8C49-8245-0AD9E1DFD2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414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285A-B0B1-CA45-BC4F-6C6FCC3D4DE2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FCF7-1B0B-8C49-8245-0AD9E1DFD2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345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285A-B0B1-CA45-BC4F-6C6FCC3D4DE2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FCF7-1B0B-8C49-8245-0AD9E1DFD2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8246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285A-B0B1-CA45-BC4F-6C6FCC3D4DE2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FCF7-1B0B-8C49-8245-0AD9E1DFD2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527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285A-B0B1-CA45-BC4F-6C6FCC3D4DE2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FCF7-1B0B-8C49-8245-0AD9E1DFD2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3833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285A-B0B1-CA45-BC4F-6C6FCC3D4DE2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FCF7-1B0B-8C49-8245-0AD9E1DFD2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057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285A-B0B1-CA45-BC4F-6C6FCC3D4DE2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FCF7-1B0B-8C49-8245-0AD9E1DFD2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48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285A-B0B1-CA45-BC4F-6C6FCC3D4DE2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FCF7-1B0B-8C49-8245-0AD9E1DFD2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147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285A-B0B1-CA45-BC4F-6C6FCC3D4DE2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FCF7-1B0B-8C49-8245-0AD9E1DFD2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277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285A-B0B1-CA45-BC4F-6C6FCC3D4DE2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FCF7-1B0B-8C49-8245-0AD9E1DFD2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182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FE7285A-B0B1-CA45-BC4F-6C6FCC3D4DE2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BA7FCF7-1B0B-8C49-8245-0AD9E1DFD2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583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>
                <a:latin typeface="Times New Roman" charset="0"/>
                <a:ea typeface="Times New Roman" charset="0"/>
                <a:cs typeface="Times New Roman" charset="0"/>
              </a:rPr>
              <a:t>yönetİm</a:t>
            </a:r>
            <a:r>
              <a:rPr lang="tr-TR" dirty="0" smtClean="0">
                <a:latin typeface="Times New Roman" charset="0"/>
                <a:ea typeface="Times New Roman" charset="0"/>
                <a:cs typeface="Times New Roman" charset="0"/>
              </a:rPr>
              <a:t> ve </a:t>
            </a:r>
            <a:r>
              <a:rPr lang="tr-TR" dirty="0" err="1" smtClean="0">
                <a:latin typeface="Times New Roman" charset="0"/>
                <a:ea typeface="Times New Roman" charset="0"/>
                <a:cs typeface="Times New Roman" charset="0"/>
              </a:rPr>
              <a:t>sanİtasyon</a:t>
            </a:r>
            <a:r>
              <a:rPr lang="tr-TR" dirty="0" smtClean="0">
                <a:latin typeface="Times New Roman" charset="0"/>
                <a:ea typeface="Times New Roman" charset="0"/>
                <a:cs typeface="Times New Roman" charset="0"/>
              </a:rPr>
              <a:t> 1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67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377388"/>
            <a:ext cx="10363826" cy="4413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 smtClean="0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anitasyonu neden yapıyoruz?</a:t>
            </a:r>
          </a:p>
          <a:p>
            <a:pPr>
              <a:lnSpc>
                <a:spcPct val="150000"/>
              </a:lnSpc>
            </a:pPr>
            <a:endParaRPr lang="tr-TR" sz="3600" cap="none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Zararlı veya istenmeyen mikroorganizmaları elimine etmek ya da seviyelerini kabul edilebilir sınırlara çekmek için</a:t>
            </a:r>
          </a:p>
        </p:txBody>
      </p:sp>
    </p:spTree>
    <p:extLst>
      <p:ext uri="{BB962C8B-B14F-4D97-AF65-F5344CB8AC3E}">
        <p14:creationId xmlns:p14="http://schemas.microsoft.com/office/powerpoint/2010/main" val="1799838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006998"/>
            <a:ext cx="10363826" cy="478420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Mikroorganizmaların ürün kalitesini bozabileceği için</a:t>
            </a:r>
          </a:p>
          <a:p>
            <a:pPr algn="just">
              <a:lnSpc>
                <a:spcPct val="150000"/>
              </a:lnSpc>
            </a:pPr>
            <a:endParaRPr lang="tr-TR" sz="3600" cap="none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Mikroorganizmaların halk sağlığı üzerinde olumsuz bir etki oluşturabileceği için</a:t>
            </a:r>
          </a:p>
        </p:txBody>
      </p:sp>
    </p:spTree>
    <p:extLst>
      <p:ext uri="{BB962C8B-B14F-4D97-AF65-F5344CB8AC3E}">
        <p14:creationId xmlns:p14="http://schemas.microsoft.com/office/powerpoint/2010/main" val="1299661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902524"/>
            <a:ext cx="10363826" cy="573578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3600" dirty="0" smtClean="0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ıdaların hijyenik üretim ve işlenmelerinde temizlik ve dezenfeksiyon büyük rol oynamaktadır</a:t>
            </a:r>
            <a:r>
              <a:rPr lang="tr-TR" sz="3600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tr-TR" sz="3600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599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890649"/>
            <a:ext cx="10363826" cy="521326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Gıda işletmelerinde uygulanan etkin temizlik ve dezenfeksiyon işlemi ile ürünlerin patojen veya bozulmaya neden olan mikroorganizmalar ile </a:t>
            </a:r>
            <a:r>
              <a:rPr lang="tr-TR" sz="3600" cap="none" dirty="0" err="1">
                <a:latin typeface="Times New Roman" charset="0"/>
                <a:ea typeface="Times New Roman" charset="0"/>
                <a:cs typeface="Times New Roman" charset="0"/>
              </a:rPr>
              <a:t>kontaminasyonu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 önlenerek veya minimize edilerek gıda kaynaklı hastalıkların oluşum riski azaltılmakta ve ürünlerin raf ömrü uzatılmaktadır.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229889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175656"/>
            <a:ext cx="10363826" cy="461554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H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ijyen ve sanitasyonda mutlaka bir takım olmalıdır !</a:t>
            </a:r>
            <a:endParaRPr lang="tr-TR" sz="3600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116282"/>
            <a:ext cx="10363826" cy="467491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ClrTx/>
            </a:pP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tr-TR" sz="3600" cap="none" smtClean="0">
                <a:latin typeface="Times New Roman" charset="0"/>
                <a:ea typeface="Times New Roman" charset="0"/>
                <a:cs typeface="Times New Roman" charset="0"/>
              </a:rPr>
              <a:t>ıda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işletmelerinde her zaman her yer steril ya da temiz olmayabilir; fakat yapılan bütün sanitasyon uygulamaları bir plan dahilinde olmalıdır.</a:t>
            </a:r>
          </a:p>
        </p:txBody>
      </p:sp>
    </p:spTree>
    <p:extLst>
      <p:ext uri="{BB962C8B-B14F-4D97-AF65-F5344CB8AC3E}">
        <p14:creationId xmlns:p14="http://schemas.microsoft.com/office/powerpoint/2010/main" val="1069352573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27</TotalTime>
  <Words>113</Words>
  <Application>Microsoft Macintosh PowerPoint</Application>
  <PresentationFormat>Geniş Ekran</PresentationFormat>
  <Paragraphs>12</Paragraphs>
  <Slides>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Tw Cen MT</vt:lpstr>
      <vt:lpstr>Damla</vt:lpstr>
      <vt:lpstr>yönetİm ve sanİtasyon 1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yönetİm ve sanİtasyon</dc:title>
  <dc:creator>Microsoft Office Kullanıcısı</dc:creator>
  <cp:lastModifiedBy>Microsoft Office Kullanıcısı</cp:lastModifiedBy>
  <cp:revision>6</cp:revision>
  <dcterms:created xsi:type="dcterms:W3CDTF">2017-12-20T09:22:37Z</dcterms:created>
  <dcterms:modified xsi:type="dcterms:W3CDTF">2018-03-12T09:11:44Z</dcterms:modified>
</cp:coreProperties>
</file>