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D15D63A-F380-4D81-860E-81266E267C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9A12813-A40C-4B91-A2D2-AAB8C55D41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6E9EEBE-2161-4FAE-8467-EF76C40FD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BA69-1727-42F7-A0D5-4F4D7C8AB8B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0A534E1-5C3B-4078-8598-6175FAA27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321AA3B-E78E-4AC6-AC25-F7C076A2A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2A392-57EF-4A6A-AA7E-BAE1FB3F80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7263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8C75FC-3ECF-415F-BFFC-FC77CE275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F74824B-AD3D-4EC0-BE66-CC700B0CD6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CD58FD-47CB-488E-B2FA-920F24FB6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BA69-1727-42F7-A0D5-4F4D7C8AB8B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ABABEB5-0F4F-4975-A00C-1784DC257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24C7B6B-6D67-459F-866F-8C5BBC92B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2A392-57EF-4A6A-AA7E-BAE1FB3F80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6802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5B83E5D8-664A-45E8-8CF4-29C6CB8F48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E34B05C-7CB1-4984-83E6-DE045D4979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CC2C59D-E65D-4150-8A71-36757CE0E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BA69-1727-42F7-A0D5-4F4D7C8AB8B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5B4797D-06CB-4B8C-86E8-09AFFC60B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DC5E666-9591-46C5-9180-EB6EC25B1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2A392-57EF-4A6A-AA7E-BAE1FB3F80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524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3D98701-2208-40E8-B4A8-CCC83EAB7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359EDD-A62C-4425-82A6-EE3D52453D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718BE04-55DF-4161-BFFD-D25EFADF8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BA69-1727-42F7-A0D5-4F4D7C8AB8B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EEF7EE3-C855-412C-8F53-C3E2E219E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643CED6-9156-45CF-87A1-77A003EC6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2A392-57EF-4A6A-AA7E-BAE1FB3F80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8394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32C20B3-0928-4AA1-ADFE-D570AD6C9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A888827-795E-41BD-A4D4-2D15AA2C28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FFBEB6C-4067-455F-8D24-EB9D0E965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BA69-1727-42F7-A0D5-4F4D7C8AB8B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A612F55-A720-4B1B-B2C6-0FE73EA06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61EBD05-5BB7-4C51-A76F-D6DAEF608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2A392-57EF-4A6A-AA7E-BAE1FB3F80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5552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95201FB-8A79-4BFF-ADAA-1C05E491E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BA6C8EF-8DA7-4AE6-AC34-5B77276027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ACF2DAA-8831-4CF2-A4F5-1C0DF81318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F34EAE1-EE37-40AD-8A67-6D64D05D8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BA69-1727-42F7-A0D5-4F4D7C8AB8B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965A336-7D3F-4A11-A47F-9425DB52D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EE7848C-569C-4782-8748-0B55365AB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2A392-57EF-4A6A-AA7E-BAE1FB3F80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5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F62CBE-5A1D-4502-AFD1-BD2470DC1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E39830A-DEC0-41BF-9AB5-FA67127CEB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2757441-9F14-44CB-9562-72AFAB8FC5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B2CCEE6-3741-4A9D-B199-09448498A7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7408BB5-60D4-41CB-9182-26BF6F2564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7084398-0F3D-4506-B7C2-942409667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BA69-1727-42F7-A0D5-4F4D7C8AB8B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8BA57C0A-1058-45ED-B6C0-62D0725EA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0CA14050-93A9-4AFA-82E4-231C79BE1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2A392-57EF-4A6A-AA7E-BAE1FB3F80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9893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9BEA33-5538-43A6-917F-719BA1622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A8745CE-B7F3-4CE9-B637-C56FE605B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BA69-1727-42F7-A0D5-4F4D7C8AB8B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F68FF2F-CE10-4B6E-A2CD-FC943B2B0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D68B19A4-58A8-40B9-9492-3E73138CE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2A392-57EF-4A6A-AA7E-BAE1FB3F80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0330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D5EE6D3-CA87-4368-A6CD-46311C8AE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BA69-1727-42F7-A0D5-4F4D7C8AB8B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A5EDB53-430F-4C1D-9C19-8FACEA486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B948D396-BBAC-4D7A-803C-612630047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2A392-57EF-4A6A-AA7E-BAE1FB3F80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195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4C3F0AC-689B-4CEE-BD75-5275E672F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01D06F-5CA6-4C5E-860C-4380352D3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021947B-D39C-4197-B45C-D864EACB65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6C6B1F4-8A52-473D-B7B3-BE0C7D7B9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BA69-1727-42F7-A0D5-4F4D7C8AB8B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22E528C-9924-4EE3-944C-29A76619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5EC9F7D-16B3-4D44-B93A-4C0E14149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2A392-57EF-4A6A-AA7E-BAE1FB3F80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7867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8D3F53-7EC6-4D32-866F-6F66C0389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D71A973-1BA9-4B71-973D-C1F0DB59F6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C83D539-B3B6-4EB0-84CF-50E8BE8EA9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11340E4-2AD2-4C3D-8150-17F4A0D31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BA69-1727-42F7-A0D5-4F4D7C8AB8B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6FB8AA2-9B3C-42CA-8880-EC8B88BD2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57ABCB8-8223-447A-B056-03B6D64C5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2A392-57EF-4A6A-AA7E-BAE1FB3F80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2908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516F34B-B88A-4541-A44B-732136613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A8A9CF1-0902-4FCA-8B93-028C448F27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C7DD0E5-FD5F-4318-A5DF-235900C6BA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ABA69-1727-42F7-A0D5-4F4D7C8AB8B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8070FF-6053-45CC-ABE6-BF0A5C0976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9BFF6AD-1E55-430F-A2AF-CB9A9138E6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2A392-57EF-4A6A-AA7E-BAE1FB3F80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3523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1B455F6-E773-4869-9DC8-26F9926665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solidFill>
                  <a:schemeClr val="tx1"/>
                </a:solidFill>
              </a:rPr>
              <a:t>HİN 137 Temel Hintçe</a:t>
            </a:r>
            <a:br>
              <a:rPr lang="tr-TR" sz="2400" dirty="0">
                <a:solidFill>
                  <a:schemeClr val="tx1"/>
                </a:solidFill>
              </a:rPr>
            </a:br>
            <a:br>
              <a:rPr lang="tr-TR" sz="2400" dirty="0">
                <a:solidFill>
                  <a:schemeClr val="tx1"/>
                </a:solidFill>
              </a:rPr>
            </a:br>
            <a:r>
              <a:rPr lang="tr-TR" sz="2400" dirty="0"/>
              <a:t>Zamanlar- Gelecek Zaman</a:t>
            </a:r>
            <a:br>
              <a:rPr lang="tr-TR" sz="2400" dirty="0"/>
            </a:br>
            <a:br>
              <a:rPr lang="tr-TR" sz="2400" dirty="0"/>
            </a:br>
            <a:r>
              <a:rPr lang="tr-TR" sz="2400" dirty="0">
                <a:solidFill>
                  <a:schemeClr val="tx1"/>
                </a:solidFill>
              </a:rPr>
              <a:t>9. Hafta</a:t>
            </a:r>
            <a:endParaRPr lang="tr-TR" sz="24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BCEEC0F-0B02-40B9-AFED-D6296FA5D3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524144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tr-TR" dirty="0"/>
              <a:t>Prof. Dr. H. Derya Can</a:t>
            </a:r>
          </a:p>
          <a:p>
            <a:pPr algn="r"/>
            <a:r>
              <a:rPr lang="tr-TR" dirty="0"/>
              <a:t>Ankara Üniversitesi</a:t>
            </a:r>
          </a:p>
          <a:p>
            <a:pPr algn="r"/>
            <a:r>
              <a:rPr lang="tr-TR" dirty="0"/>
              <a:t>Dil ve Tarih-Coğrafya Fakültesi</a:t>
            </a:r>
          </a:p>
          <a:p>
            <a:pPr algn="r"/>
            <a:r>
              <a:rPr lang="tr-TR" dirty="0"/>
              <a:t>Doğu Dilleri ve Edebiyatları Bölümü</a:t>
            </a:r>
          </a:p>
          <a:p>
            <a:pPr algn="r"/>
            <a:r>
              <a:rPr lang="tr-TR" dirty="0"/>
              <a:t>Hindoloji Anabilim Dalı</a:t>
            </a:r>
          </a:p>
          <a:p>
            <a:pPr algn="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58155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D24971F-2058-42FC-B908-999FEC06AB03}"/>
              </a:ext>
            </a:extLst>
          </p:cNvPr>
          <p:cNvSpPr/>
          <p:nvPr/>
        </p:nvSpPr>
        <p:spPr>
          <a:xfrm>
            <a:off x="4605044" y="459570"/>
            <a:ext cx="29595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Cümle Örnekleri</a:t>
            </a:r>
            <a:endParaRPr lang="tr-TR" sz="2400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9735AD86-7F8F-470B-BAE2-033C83FD9693}"/>
              </a:ext>
            </a:extLst>
          </p:cNvPr>
          <p:cNvSpPr/>
          <p:nvPr/>
        </p:nvSpPr>
        <p:spPr>
          <a:xfrm>
            <a:off x="570704" y="1306976"/>
            <a:ext cx="5785864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वह अवश्य आएगा |</a:t>
            </a:r>
          </a:p>
          <a:p>
            <a:pPr>
              <a:lnSpc>
                <a:spcPct val="150000"/>
              </a:lnSpc>
            </a:pP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दीपावली कब होगी </a:t>
            </a:r>
            <a:r>
              <a:rPr lang="tr-TR" sz="2400" dirty="0">
                <a:latin typeface="Comic Sans MS" panose="030F0702030302020204" pitchFamily="66" charset="0"/>
              </a:rPr>
              <a:t>?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कल हम सब काश्मीर जाएँगें |</a:t>
            </a:r>
          </a:p>
          <a:p>
            <a:pPr>
              <a:lnSpc>
                <a:spcPct val="150000"/>
              </a:lnSpc>
            </a:pPr>
            <a:endParaRPr lang="tr-TR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गाड़ी कितने बजे छूटेगी</a:t>
            </a:r>
            <a:r>
              <a:rPr lang="tr-TR" sz="2400" dirty="0">
                <a:latin typeface="Comic Sans MS" panose="030F0702030302020204" pitchFamily="66" charset="0"/>
              </a:rPr>
              <a:t> ?</a:t>
            </a:r>
            <a:r>
              <a:rPr lang="hi-IN" sz="2400" dirty="0">
                <a:latin typeface="Comic Sans MS" panose="030F0702030302020204" pitchFamily="66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tr-TR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तुम दावत में क्या पहनोगी </a:t>
            </a:r>
            <a:r>
              <a:rPr lang="tr-TR" sz="2400" dirty="0">
                <a:latin typeface="Comic Sans MS" panose="030F0702030302020204" pitchFamily="66" charset="0"/>
              </a:rPr>
              <a:t>?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endParaRPr lang="hi-IN" sz="2400" dirty="0"/>
          </a:p>
          <a:p>
            <a:pPr>
              <a:lnSpc>
                <a:spcPct val="150000"/>
              </a:lnSpc>
            </a:pPr>
            <a:endParaRPr lang="hi-IN" sz="2400" dirty="0"/>
          </a:p>
          <a:p>
            <a:endParaRPr lang="hi-IN" sz="2400" dirty="0"/>
          </a:p>
        </p:txBody>
      </p:sp>
    </p:spTree>
    <p:extLst>
      <p:ext uri="{BB962C8B-B14F-4D97-AF65-F5344CB8AC3E}">
        <p14:creationId xmlns:p14="http://schemas.microsoft.com/office/powerpoint/2010/main" val="1523053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BD354C7-EAD2-4E24-A2CB-4FC0798C1938}"/>
              </a:ext>
            </a:extLst>
          </p:cNvPr>
          <p:cNvSpPr/>
          <p:nvPr/>
        </p:nvSpPr>
        <p:spPr>
          <a:xfrm>
            <a:off x="554181" y="393476"/>
            <a:ext cx="10501745" cy="1594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400" b="1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Gelecek Zaman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tr-TR" sz="2400" b="1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Eril Çekim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657802DC-334C-48DF-8CA3-D4771DB42885}"/>
              </a:ext>
            </a:extLst>
          </p:cNvPr>
          <p:cNvSpPr/>
          <p:nvPr/>
        </p:nvSpPr>
        <p:spPr>
          <a:xfrm>
            <a:off x="554181" y="1980079"/>
            <a:ext cx="6096000" cy="38191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मैं जाऊँगा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Ben gideceğim.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तू जाएगा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Sen gideceksin.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वह जाएगा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O gidecek.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हम जाएंगे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Biz gideceğiz.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तुम जाओगे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Siz gideceksiniz.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वे जाएंगे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Onlar gidecekler.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आप जाएंगे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Siz gideceksiniz.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798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>
            <a:extLst>
              <a:ext uri="{FF2B5EF4-FFF2-40B4-BE49-F238E27FC236}">
                <a16:creationId xmlns:a16="http://schemas.microsoft.com/office/drawing/2014/main" id="{41B0EB38-4567-4C36-94BB-5AA7C0E9C5E8}"/>
              </a:ext>
            </a:extLst>
          </p:cNvPr>
          <p:cNvSpPr/>
          <p:nvPr/>
        </p:nvSpPr>
        <p:spPr>
          <a:xfrm>
            <a:off x="609601" y="484909"/>
            <a:ext cx="8534400" cy="4881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Dişil Çekim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01BA9627-06A0-4675-87C4-2614F92B8A59}"/>
              </a:ext>
            </a:extLst>
          </p:cNvPr>
          <p:cNvSpPr/>
          <p:nvPr/>
        </p:nvSpPr>
        <p:spPr>
          <a:xfrm>
            <a:off x="609601" y="1283691"/>
            <a:ext cx="6096000" cy="38191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मैं जाऊँगी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Ben gideceğim.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तू जाएगी |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Sen gideceksin.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वह जाएगी |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O gidecek.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हम जाएंगी |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Biz gideceğiz.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तुम जाओगी |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Siz gideceksiniz.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वे जाएंगी |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Onlar gidecekler.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आप जाएंगी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Siz gideceksiniz.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493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4EE49ADF-10AD-49DB-A320-455B86AC59CD}"/>
              </a:ext>
            </a:extLst>
          </p:cNvPr>
          <p:cNvSpPr/>
          <p:nvPr/>
        </p:nvSpPr>
        <p:spPr>
          <a:xfrm>
            <a:off x="789708" y="1196365"/>
            <a:ext cx="6096000" cy="43589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मैं पिऊँगा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तू पिएगा |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वह पिएगा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हम पिएंगे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तुम पिओगे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वे पिएंगे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आप पिएंगे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00D6FB84-CCCF-4882-B5D6-4E336C854722}"/>
              </a:ext>
            </a:extLst>
          </p:cNvPr>
          <p:cNvSpPr/>
          <p:nvPr/>
        </p:nvSpPr>
        <p:spPr>
          <a:xfrm>
            <a:off x="720434" y="321026"/>
            <a:ext cx="505691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Eril Çekim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 पीना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: içmek</a:t>
            </a:r>
          </a:p>
          <a:p>
            <a:endParaRPr lang="tr-TR" sz="2400" dirty="0">
              <a:latin typeface="Comic Sans MS" panose="030F0702030302020204" pitchFamily="66" charset="0"/>
            </a:endParaRPr>
          </a:p>
          <a:p>
            <a:endParaRPr lang="tr-TR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088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19FF138-9FA6-4F33-B2E5-75D9A1CFCBCB}"/>
              </a:ext>
            </a:extLst>
          </p:cNvPr>
          <p:cNvSpPr/>
          <p:nvPr/>
        </p:nvSpPr>
        <p:spPr>
          <a:xfrm>
            <a:off x="976759" y="681243"/>
            <a:ext cx="36776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</a:rPr>
              <a:t>DişilÇekim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 पीना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: içmek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AF400B6F-6D43-4644-B052-ACB4042B43E0}"/>
              </a:ext>
            </a:extLst>
          </p:cNvPr>
          <p:cNvSpPr/>
          <p:nvPr/>
        </p:nvSpPr>
        <p:spPr>
          <a:xfrm>
            <a:off x="817418" y="1667419"/>
            <a:ext cx="6096000" cy="38191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मैं पिऊँगी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तू पिएगी |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वह पिएगी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हम पिएंगी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तुम पिओगी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वे पिएंगी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आप पिएंगी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748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4D256E6-FE3B-44D8-BBFA-35527AFADD41}"/>
              </a:ext>
            </a:extLst>
          </p:cNvPr>
          <p:cNvSpPr/>
          <p:nvPr/>
        </p:nvSpPr>
        <p:spPr>
          <a:xfrm>
            <a:off x="886691" y="1889091"/>
            <a:ext cx="6096000" cy="38191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मैं छुऊँगा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तू छुएगा |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वह छुएगा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हम छुएंगे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तुम छुओगे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वे छुएंगे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आप छुएंगे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BABC140C-A11E-4C19-A3DC-857981815433}"/>
              </a:ext>
            </a:extLst>
          </p:cNvPr>
          <p:cNvSpPr/>
          <p:nvPr/>
        </p:nvSpPr>
        <p:spPr>
          <a:xfrm>
            <a:off x="886691" y="695098"/>
            <a:ext cx="42017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Eril Çekim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 छूना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: dokunmak</a:t>
            </a:r>
          </a:p>
        </p:txBody>
      </p:sp>
    </p:spTree>
    <p:extLst>
      <p:ext uri="{BB962C8B-B14F-4D97-AF65-F5344CB8AC3E}">
        <p14:creationId xmlns:p14="http://schemas.microsoft.com/office/powerpoint/2010/main" val="2627871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C655E73-805D-4C60-8B59-774773CD6C2B}"/>
              </a:ext>
            </a:extLst>
          </p:cNvPr>
          <p:cNvSpPr/>
          <p:nvPr/>
        </p:nvSpPr>
        <p:spPr>
          <a:xfrm>
            <a:off x="880006" y="764370"/>
            <a:ext cx="33570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  <a:ea typeface="Calibri" panose="020F0502020204030204" pitchFamily="34" charset="0"/>
              </a:rPr>
              <a:t>Dişil  Çekim</a:t>
            </a:r>
            <a:r>
              <a:rPr lang="hi-IN" dirty="0">
                <a:latin typeface="Comic Sans MS" panose="030F0702030302020204" pitchFamily="66" charset="0"/>
                <a:ea typeface="Calibri" panose="020F0502020204030204" pitchFamily="34" charset="0"/>
              </a:rPr>
              <a:t>  छूना </a:t>
            </a:r>
            <a:r>
              <a:rPr lang="tr-TR" dirty="0">
                <a:latin typeface="Comic Sans MS" panose="030F0702030302020204" pitchFamily="66" charset="0"/>
                <a:ea typeface="Calibri" panose="020F0502020204030204" pitchFamily="34" charset="0"/>
              </a:rPr>
              <a:t>: dokunmak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2EDBD285-19C2-45CA-A21A-3353A4D38F6C}"/>
              </a:ext>
            </a:extLst>
          </p:cNvPr>
          <p:cNvSpPr/>
          <p:nvPr/>
        </p:nvSpPr>
        <p:spPr>
          <a:xfrm>
            <a:off x="880006" y="1889091"/>
            <a:ext cx="6096000" cy="38191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मैं छुऊँगी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तू छुएगी |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वह छुएगी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हम छुएंगी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तुम छुओगी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वे छुएंगी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आप छुएंगी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801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C65590C-64A4-4AD8-881A-99B7E1AEFFDF}"/>
              </a:ext>
            </a:extLst>
          </p:cNvPr>
          <p:cNvSpPr/>
          <p:nvPr/>
        </p:nvSpPr>
        <p:spPr>
          <a:xfrm>
            <a:off x="704477" y="653534"/>
            <a:ext cx="31021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  <a:ea typeface="Calibri" panose="020F0502020204030204" pitchFamily="34" charset="0"/>
              </a:rPr>
              <a:t>Eril  Çekim</a:t>
            </a:r>
            <a:r>
              <a:rPr lang="hi-IN" dirty="0">
                <a:latin typeface="Comic Sans MS" panose="030F0702030302020204" pitchFamily="66" charset="0"/>
                <a:ea typeface="Calibri" panose="020F0502020204030204" pitchFamily="34" charset="0"/>
              </a:rPr>
              <a:t>  पढ़ना </a:t>
            </a:r>
            <a:r>
              <a:rPr lang="tr-TR" dirty="0">
                <a:latin typeface="Comic Sans MS" panose="030F0702030302020204" pitchFamily="66" charset="0"/>
                <a:ea typeface="Calibri" panose="020F0502020204030204" pitchFamily="34" charset="0"/>
              </a:rPr>
              <a:t>: okumak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F9C901CC-07BC-4CE8-BA65-F8D84FC35AAC}"/>
              </a:ext>
            </a:extLst>
          </p:cNvPr>
          <p:cNvSpPr/>
          <p:nvPr/>
        </p:nvSpPr>
        <p:spPr>
          <a:xfrm>
            <a:off x="704477" y="1501164"/>
            <a:ext cx="6096000" cy="38191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मैं पढ़ूँगा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तू पढ़ेगा |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वह पढ़ेगा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हम पढ़ेंगे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तुम पढ़ोगे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वे पढ़ेंगे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आप पढ़ेंगे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572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9988023-8950-411F-8624-CF0939FCBAA9}"/>
              </a:ext>
            </a:extLst>
          </p:cNvPr>
          <p:cNvSpPr/>
          <p:nvPr/>
        </p:nvSpPr>
        <p:spPr>
          <a:xfrm>
            <a:off x="582534" y="598116"/>
            <a:ext cx="31902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  <a:ea typeface="Calibri" panose="020F0502020204030204" pitchFamily="34" charset="0"/>
              </a:rPr>
              <a:t>Dişil  Çekim</a:t>
            </a:r>
            <a:r>
              <a:rPr lang="hi-IN" dirty="0">
                <a:latin typeface="Comic Sans MS" panose="030F0702030302020204" pitchFamily="66" charset="0"/>
                <a:ea typeface="Calibri" panose="020F0502020204030204" pitchFamily="34" charset="0"/>
              </a:rPr>
              <a:t>  पढ़ना </a:t>
            </a:r>
            <a:r>
              <a:rPr lang="tr-TR" dirty="0">
                <a:latin typeface="Comic Sans MS" panose="030F0702030302020204" pitchFamily="66" charset="0"/>
                <a:ea typeface="Calibri" panose="020F0502020204030204" pitchFamily="34" charset="0"/>
              </a:rPr>
              <a:t>: okumak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04E38A47-E758-423E-9C87-8BCCFE7205A6}"/>
              </a:ext>
            </a:extLst>
          </p:cNvPr>
          <p:cNvSpPr/>
          <p:nvPr/>
        </p:nvSpPr>
        <p:spPr>
          <a:xfrm>
            <a:off x="582534" y="1473456"/>
            <a:ext cx="6096000" cy="38191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मैं पढ़ूँगी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तू पढ़ेगी |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वह पढ़ेगी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हम पढ़ेंगी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तुम पढ़ोगी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वे पढ़ेंगी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आप पढ़ेंगी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292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308</Words>
  <Application>Microsoft Office PowerPoint</Application>
  <PresentationFormat>Geniş ekran</PresentationFormat>
  <Paragraphs>83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Comic Sans MS</vt:lpstr>
      <vt:lpstr>Office Teması</vt:lpstr>
      <vt:lpstr>HİN 137 Temel Hintçe  Zamanlar- Gelecek Zaman  9.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137 Temel Hintçe  Zamanlar- Gelecek Zaman  9. Hafta</dc:title>
  <dc:creator>Casper</dc:creator>
  <cp:lastModifiedBy>Casper</cp:lastModifiedBy>
  <cp:revision>4</cp:revision>
  <dcterms:created xsi:type="dcterms:W3CDTF">2020-05-10T12:33:15Z</dcterms:created>
  <dcterms:modified xsi:type="dcterms:W3CDTF">2020-05-10T14:09:17Z</dcterms:modified>
</cp:coreProperties>
</file>