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15D63A-F380-4D81-860E-81266E267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9A12813-A40C-4B91-A2D2-AAB8C55D4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E9EEBE-2161-4FAE-8467-EF76C40F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A534E1-5C3B-4078-8598-6175FAA2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321AA3B-E78E-4AC6-AC25-F7C076A2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26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8C75FC-3ECF-415F-BFFC-FC77CE275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F74824B-AD3D-4EC0-BE66-CC700B0CD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CD58FD-47CB-488E-B2FA-920F24FB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BABEB5-0F4F-4975-A00C-1784DC257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4C7B6B-6D67-459F-866F-8C5BBC92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8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B83E5D8-664A-45E8-8CF4-29C6CB8F4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E34B05C-7CB1-4984-83E6-DE045D497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C2C59D-E65D-4150-8A71-36757CE0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B4797D-06CB-4B8C-86E8-09AFFC60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C5E666-9591-46C5-9180-EB6EC25B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52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D98701-2208-40E8-B4A8-CCC83EAB7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359EDD-A62C-4425-82A6-EE3D5245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18BE04-55DF-4161-BFFD-D25EFADF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EF7EE3-C855-412C-8F53-C3E2E219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43CED6-9156-45CF-87A1-77A003EC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39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2C20B3-0928-4AA1-ADFE-D570AD6C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A888827-795E-41BD-A4D4-2D15AA2C2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FBEB6C-4067-455F-8D24-EB9D0E96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612F55-A720-4B1B-B2C6-0FE73EA0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1EBD05-5BB7-4C51-A76F-D6DAEF608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55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5201FB-8A79-4BFF-ADAA-1C05E491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A6C8EF-8DA7-4AE6-AC34-5B7727602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ACF2DAA-8831-4CF2-A4F5-1C0DF8131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F34EAE1-EE37-40AD-8A67-6D64D05D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965A336-7D3F-4A11-A47F-9425DB52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EE7848C-569C-4782-8748-0B55365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F62CBE-5A1D-4502-AFD1-BD2470DC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39830A-DEC0-41BF-9AB5-FA67127CE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2757441-9F14-44CB-9562-72AFAB8FC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B2CCEE6-3741-4A9D-B199-09448498A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7408BB5-60D4-41CB-9182-26BF6F256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7084398-0F3D-4506-B7C2-94240966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BA57C0A-1058-45ED-B6C0-62D0725E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CA14050-93A9-4AFA-82E4-231C79BE1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89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9BEA33-5538-43A6-917F-719BA1622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A8745CE-B7F3-4CE9-B637-C56FE605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F68FF2F-CE10-4B6E-A2CD-FC943B2B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68B19A4-58A8-40B9-9492-3E73138C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33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D5EE6D3-CA87-4368-A6CD-46311C8A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A5EDB53-430F-4C1D-9C19-8FACEA48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948D396-BBAC-4D7A-803C-61263004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9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C3F0AC-689B-4CEE-BD75-5275E672F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01D06F-5CA6-4C5E-860C-4380352D3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021947B-D39C-4197-B45C-D864EACB6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6C6B1F4-8A52-473D-B7B3-BE0C7D7B9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2E528C-9924-4EE3-944C-29A76619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EC9F7D-16B3-4D44-B93A-4C0E1414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86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8D3F53-7EC6-4D32-866F-6F66C0389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D71A973-1BA9-4B71-973D-C1F0DB59F6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C83D539-B3B6-4EB0-84CF-50E8BE8EA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1340E4-2AD2-4C3D-8150-17F4A0D31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6FB8AA2-9B3C-42CA-8880-EC8B88BD2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57ABCB8-8223-447A-B056-03B6D64C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9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516F34B-B88A-4541-A44B-73213661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A8A9CF1-0902-4FCA-8B93-028C448F2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7DD0E5-FD5F-4318-A5DF-235900C6BA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BA69-1727-42F7-A0D5-4F4D7C8AB8B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8070FF-6053-45CC-ABE6-BF0A5C097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9BFF6AD-1E55-430F-A2AF-CB9A9138E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A392-57EF-4A6A-AA7E-BAE1FB3F80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52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B455F6-E773-4869-9DC8-26F992666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/>
              <a:t>Zamanlar- Gelecek Zaman</a:t>
            </a:r>
            <a:br>
              <a:rPr lang="tr-TR" sz="2400" dirty="0"/>
            </a:br>
            <a:br>
              <a:rPr lang="tr-TR" sz="2400" dirty="0"/>
            </a:br>
            <a:r>
              <a:rPr lang="tr-TR" sz="2400" dirty="0">
                <a:solidFill>
                  <a:schemeClr val="tx1"/>
                </a:solidFill>
              </a:rPr>
              <a:t>9.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BCEEC0F-0B02-40B9-AFED-D6296FA5D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2414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581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D24971F-2058-42FC-B908-999FEC06AB03}"/>
              </a:ext>
            </a:extLst>
          </p:cNvPr>
          <p:cNvSpPr/>
          <p:nvPr/>
        </p:nvSpPr>
        <p:spPr>
          <a:xfrm>
            <a:off x="4605044" y="459570"/>
            <a:ext cx="2959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Cümle Örnekleri</a:t>
            </a:r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735AD86-7F8F-470B-BAE2-033C83FD9693}"/>
              </a:ext>
            </a:extLst>
          </p:cNvPr>
          <p:cNvSpPr/>
          <p:nvPr/>
        </p:nvSpPr>
        <p:spPr>
          <a:xfrm>
            <a:off x="570704" y="1306976"/>
            <a:ext cx="57858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वह अवश्य आएगा |</a:t>
            </a:r>
          </a:p>
          <a:p>
            <a:pPr>
              <a:lnSpc>
                <a:spcPct val="150000"/>
              </a:lnSpc>
            </a:pP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दीपावली कब होगी </a:t>
            </a:r>
            <a:r>
              <a:rPr lang="tr-TR" sz="2400" dirty="0">
                <a:latin typeface="Comic Sans MS" panose="030F0702030302020204" pitchFamily="66" charset="0"/>
              </a:rPr>
              <a:t>?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कल हम सब काश्मीर जाएँगें |</a:t>
            </a:r>
          </a:p>
          <a:p>
            <a:pPr>
              <a:lnSpc>
                <a:spcPct val="150000"/>
              </a:lnSpc>
            </a:pPr>
            <a:endParaRPr lang="tr-TR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गाड़ी कितने बजे छूटेगी</a:t>
            </a:r>
            <a:r>
              <a:rPr lang="tr-TR" sz="2400" dirty="0">
                <a:latin typeface="Comic Sans MS" panose="030F0702030302020204" pitchFamily="66" charset="0"/>
              </a:rPr>
              <a:t> ?</a:t>
            </a:r>
            <a:r>
              <a:rPr lang="hi-IN" sz="2400" dirty="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tr-TR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तुम दावत में क्या पहनोगी </a:t>
            </a:r>
            <a:r>
              <a:rPr lang="tr-TR" sz="2400" dirty="0">
                <a:latin typeface="Comic Sans MS" panose="030F0702030302020204" pitchFamily="66" charset="0"/>
              </a:rPr>
              <a:t>?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hi-IN" sz="2400" dirty="0"/>
          </a:p>
          <a:p>
            <a:pPr>
              <a:lnSpc>
                <a:spcPct val="150000"/>
              </a:lnSpc>
            </a:pPr>
            <a:endParaRPr lang="hi-IN" sz="2400" dirty="0"/>
          </a:p>
          <a:p>
            <a:endParaRPr lang="hi-IN" sz="2400" dirty="0"/>
          </a:p>
        </p:txBody>
      </p:sp>
    </p:spTree>
    <p:extLst>
      <p:ext uri="{BB962C8B-B14F-4D97-AF65-F5344CB8AC3E}">
        <p14:creationId xmlns:p14="http://schemas.microsoft.com/office/powerpoint/2010/main" val="152305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BD354C7-EAD2-4E24-A2CB-4FC0798C1938}"/>
              </a:ext>
            </a:extLst>
          </p:cNvPr>
          <p:cNvSpPr/>
          <p:nvPr/>
        </p:nvSpPr>
        <p:spPr>
          <a:xfrm>
            <a:off x="554181" y="393476"/>
            <a:ext cx="10501745" cy="1594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b="1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Gelecek Zaman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tr-TR" sz="2400" b="1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Eril Çekim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657802DC-334C-48DF-8CA3-D4771DB42885}"/>
              </a:ext>
            </a:extLst>
          </p:cNvPr>
          <p:cNvSpPr/>
          <p:nvPr/>
        </p:nvSpPr>
        <p:spPr>
          <a:xfrm>
            <a:off x="554181" y="1980079"/>
            <a:ext cx="6096000" cy="3819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जाऊँगा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Ben gideceğim.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जाएगा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Sen gideceksin.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जाएगा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 gidecek.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जाएंगे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Biz gideceğiz.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जाओगे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Siz gideceksiniz.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जाएंगे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Onlar gidecekler.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जाएंगे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Siz gideceksiniz.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79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41B0EB38-4567-4C36-94BB-5AA7C0E9C5E8}"/>
              </a:ext>
            </a:extLst>
          </p:cNvPr>
          <p:cNvSpPr/>
          <p:nvPr/>
        </p:nvSpPr>
        <p:spPr>
          <a:xfrm>
            <a:off x="609601" y="484909"/>
            <a:ext cx="8534400" cy="48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Dişil Çekim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1BA9627-06A0-4675-87C4-2614F92B8A59}"/>
              </a:ext>
            </a:extLst>
          </p:cNvPr>
          <p:cNvSpPr/>
          <p:nvPr/>
        </p:nvSpPr>
        <p:spPr>
          <a:xfrm>
            <a:off x="609601" y="1283691"/>
            <a:ext cx="6096000" cy="3819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जाऊँगी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Ben gideceğim.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जाएगी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Sen gideceksin.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जाएगी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O gidecek.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जाएंगी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Biz gideceğiz.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जाओगी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gideceksiniz.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जाएंगी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Onlar gidecekler.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जाएंगी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Siz gideceksiniz.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9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EE49ADF-10AD-49DB-A320-455B86AC59CD}"/>
              </a:ext>
            </a:extLst>
          </p:cNvPr>
          <p:cNvSpPr/>
          <p:nvPr/>
        </p:nvSpPr>
        <p:spPr>
          <a:xfrm>
            <a:off x="789708" y="1196365"/>
            <a:ext cx="6096000" cy="4358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पिऊँगा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पिएगा |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पिएगा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पिएंगे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पिओगे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पिएंगे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पिएंगे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0D6FB84-CCCF-4882-B5D6-4E336C854722}"/>
              </a:ext>
            </a:extLst>
          </p:cNvPr>
          <p:cNvSpPr/>
          <p:nvPr/>
        </p:nvSpPr>
        <p:spPr>
          <a:xfrm>
            <a:off x="720434" y="321026"/>
            <a:ext cx="50569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Eril Çekim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 पीना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içmek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08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19FF138-9FA6-4F33-B2E5-75D9A1CFCBCB}"/>
              </a:ext>
            </a:extLst>
          </p:cNvPr>
          <p:cNvSpPr/>
          <p:nvPr/>
        </p:nvSpPr>
        <p:spPr>
          <a:xfrm>
            <a:off x="976759" y="681243"/>
            <a:ext cx="3677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</a:rPr>
              <a:t>DişilÇekim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 पीना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içmek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F400B6F-6D43-4644-B052-ACB4042B43E0}"/>
              </a:ext>
            </a:extLst>
          </p:cNvPr>
          <p:cNvSpPr/>
          <p:nvPr/>
        </p:nvSpPr>
        <p:spPr>
          <a:xfrm>
            <a:off x="817418" y="1667419"/>
            <a:ext cx="6096000" cy="3819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पिऊँगी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पिएगी |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पिएगी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पिएंगी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पिओगी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पिएंगी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पिएंगी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74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4D256E6-FE3B-44D8-BBFA-35527AFADD41}"/>
              </a:ext>
            </a:extLst>
          </p:cNvPr>
          <p:cNvSpPr/>
          <p:nvPr/>
        </p:nvSpPr>
        <p:spPr>
          <a:xfrm>
            <a:off x="886691" y="1889091"/>
            <a:ext cx="6096000" cy="3819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छुऊँगा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छुएगा |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छुएगा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छुएंगे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छुओगे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छुएंगे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छुएंगे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BABC140C-A11E-4C19-A3DC-857981815433}"/>
              </a:ext>
            </a:extLst>
          </p:cNvPr>
          <p:cNvSpPr/>
          <p:nvPr/>
        </p:nvSpPr>
        <p:spPr>
          <a:xfrm>
            <a:off x="886691" y="695098"/>
            <a:ext cx="4201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Eril Çekim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 छूना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dokunmak</a:t>
            </a:r>
          </a:p>
        </p:txBody>
      </p:sp>
    </p:spTree>
    <p:extLst>
      <p:ext uri="{BB962C8B-B14F-4D97-AF65-F5344CB8AC3E}">
        <p14:creationId xmlns:p14="http://schemas.microsoft.com/office/powerpoint/2010/main" val="262787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C655E73-805D-4C60-8B59-774773CD6C2B}"/>
              </a:ext>
            </a:extLst>
          </p:cNvPr>
          <p:cNvSpPr/>
          <p:nvPr/>
        </p:nvSpPr>
        <p:spPr>
          <a:xfrm>
            <a:off x="880006" y="764370"/>
            <a:ext cx="3357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  <a:ea typeface="Calibri" panose="020F0502020204030204" pitchFamily="34" charset="0"/>
              </a:rPr>
              <a:t>Dişil  Çekim</a:t>
            </a:r>
            <a:r>
              <a:rPr lang="hi-IN" dirty="0">
                <a:latin typeface="Comic Sans MS" panose="030F0702030302020204" pitchFamily="66" charset="0"/>
                <a:ea typeface="Calibri" panose="020F0502020204030204" pitchFamily="34" charset="0"/>
              </a:rPr>
              <a:t>  छूना </a:t>
            </a:r>
            <a:r>
              <a:rPr lang="tr-TR" dirty="0">
                <a:latin typeface="Comic Sans MS" panose="030F0702030302020204" pitchFamily="66" charset="0"/>
                <a:ea typeface="Calibri" panose="020F0502020204030204" pitchFamily="34" charset="0"/>
              </a:rPr>
              <a:t>: dokunmak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2EDBD285-19C2-45CA-A21A-3353A4D38F6C}"/>
              </a:ext>
            </a:extLst>
          </p:cNvPr>
          <p:cNvSpPr/>
          <p:nvPr/>
        </p:nvSpPr>
        <p:spPr>
          <a:xfrm>
            <a:off x="880006" y="1889091"/>
            <a:ext cx="6096000" cy="3819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छुऊँगी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छुएगी |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छुएगी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छुएंगी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छुओगी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छुएंगी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छुएंगी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01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C65590C-64A4-4AD8-881A-99B7E1AEFFDF}"/>
              </a:ext>
            </a:extLst>
          </p:cNvPr>
          <p:cNvSpPr/>
          <p:nvPr/>
        </p:nvSpPr>
        <p:spPr>
          <a:xfrm>
            <a:off x="704477" y="653534"/>
            <a:ext cx="310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  <a:ea typeface="Calibri" panose="020F0502020204030204" pitchFamily="34" charset="0"/>
              </a:rPr>
              <a:t>Eril  Çekim</a:t>
            </a:r>
            <a:r>
              <a:rPr lang="hi-IN" dirty="0">
                <a:latin typeface="Comic Sans MS" panose="030F0702030302020204" pitchFamily="66" charset="0"/>
                <a:ea typeface="Calibri" panose="020F0502020204030204" pitchFamily="34" charset="0"/>
              </a:rPr>
              <a:t>  पढ़ना </a:t>
            </a:r>
            <a:r>
              <a:rPr lang="tr-TR" dirty="0">
                <a:latin typeface="Comic Sans MS" panose="030F0702030302020204" pitchFamily="66" charset="0"/>
                <a:ea typeface="Calibri" panose="020F0502020204030204" pitchFamily="34" charset="0"/>
              </a:rPr>
              <a:t>: okumak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9C901CC-07BC-4CE8-BA65-F8D84FC35AAC}"/>
              </a:ext>
            </a:extLst>
          </p:cNvPr>
          <p:cNvSpPr/>
          <p:nvPr/>
        </p:nvSpPr>
        <p:spPr>
          <a:xfrm>
            <a:off x="704477" y="1501164"/>
            <a:ext cx="6096000" cy="3819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पढ़ूँगा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पढ़ेगा |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पढ़ेगा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पढ़ेंगे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पढ़ोगे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पढ़ेंगे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पढ़ेंगे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57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9988023-8950-411F-8624-CF0939FCBAA9}"/>
              </a:ext>
            </a:extLst>
          </p:cNvPr>
          <p:cNvSpPr/>
          <p:nvPr/>
        </p:nvSpPr>
        <p:spPr>
          <a:xfrm>
            <a:off x="582534" y="598116"/>
            <a:ext cx="3190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  <a:ea typeface="Calibri" panose="020F0502020204030204" pitchFamily="34" charset="0"/>
              </a:rPr>
              <a:t>Dişil  Çekim</a:t>
            </a:r>
            <a:r>
              <a:rPr lang="hi-IN" dirty="0">
                <a:latin typeface="Comic Sans MS" panose="030F0702030302020204" pitchFamily="66" charset="0"/>
                <a:ea typeface="Calibri" panose="020F0502020204030204" pitchFamily="34" charset="0"/>
              </a:rPr>
              <a:t>  पढ़ना </a:t>
            </a:r>
            <a:r>
              <a:rPr lang="tr-TR" dirty="0">
                <a:latin typeface="Comic Sans MS" panose="030F0702030302020204" pitchFamily="66" charset="0"/>
                <a:ea typeface="Calibri" panose="020F0502020204030204" pitchFamily="34" charset="0"/>
              </a:rPr>
              <a:t>: okumak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4E38A47-E758-423E-9C87-8BCCFE7205A6}"/>
              </a:ext>
            </a:extLst>
          </p:cNvPr>
          <p:cNvSpPr/>
          <p:nvPr/>
        </p:nvSpPr>
        <p:spPr>
          <a:xfrm>
            <a:off x="582534" y="1473456"/>
            <a:ext cx="6096000" cy="3819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पढ़ूँगी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पढ़ेगी |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पढ़ेगी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पढ़ेंगी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पढ़ोगी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पढ़ेंगी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पढ़ेंगी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9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308</Words>
  <Application>Microsoft Office PowerPoint</Application>
  <PresentationFormat>Geniş ekran</PresentationFormat>
  <Paragraphs>83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Teması</vt:lpstr>
      <vt:lpstr>HİN 137 Temel Hintçe  Zamanlar- Gelecek Zaman  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Zamanlar- Gelecek Zaman  9. Hafta</dc:title>
  <dc:creator>Casper</dc:creator>
  <cp:lastModifiedBy>Casper</cp:lastModifiedBy>
  <cp:revision>4</cp:revision>
  <dcterms:created xsi:type="dcterms:W3CDTF">2020-05-10T12:33:15Z</dcterms:created>
  <dcterms:modified xsi:type="dcterms:W3CDTF">2020-05-10T14:09:17Z</dcterms:modified>
</cp:coreProperties>
</file>