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19930-E505-4349-BD73-A66702CF42AE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BC3B7-25CA-4D18-9220-EB7FCA7F5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36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83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01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2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1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62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24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06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9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0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9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29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23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70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5377-4552-4309-9BB0-C87B43BFAD8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D825-73E3-45C2-972D-CAF00FF065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27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66338" t="24099" r="22001" b="28889"/>
          <a:stretch/>
        </p:blipFill>
        <p:spPr>
          <a:xfrm>
            <a:off x="8519533" y="2219927"/>
            <a:ext cx="3672468" cy="45426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1" y="2560423"/>
            <a:ext cx="2701214" cy="4297577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211767" y="41787"/>
            <a:ext cx="9144000" cy="2178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KANATLILARI ÜRÜNLERİ</a:t>
            </a:r>
            <a:endParaRPr lang="tr-TR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549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4582914" y="2076372"/>
            <a:ext cx="3003867" cy="2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6" b="6471"/>
          <a:stretch/>
        </p:blipFill>
        <p:spPr>
          <a:xfrm>
            <a:off x="323384" y="0"/>
            <a:ext cx="11541512" cy="686896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5964" y="142100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964" y="1546843"/>
            <a:ext cx="11383537" cy="51215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kanatlıları kuluçkası bazı yönlerden diğer kanatlı kuluçkalarından ayrılan bir kuluçka yönetimini gerektirmektedir.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Damızlık sürülerde maksimum döllülük oranı hedefleri tutturulduktan sonra başarılı bir kuluçka ile de maksimum çıkış gücü hedeflenir ve böylece en yüksek kuluçka randımanı sağlanmış olur.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TÜY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KARACİĞER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ALARM (BEKÇİ)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YABANİ OT MÜCADELESİ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1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66338" t="24099" r="22001" b="28889"/>
          <a:stretch/>
        </p:blipFill>
        <p:spPr>
          <a:xfrm>
            <a:off x="8519533" y="2219927"/>
            <a:ext cx="3672468" cy="45426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1" y="2560423"/>
            <a:ext cx="2701214" cy="4297577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211767" y="41787"/>
            <a:ext cx="9144000" cy="2178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KANATLILARI ÜRÜNLERİ</a:t>
            </a:r>
            <a:endParaRPr lang="tr-TR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549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4582914" y="2076372"/>
            <a:ext cx="3003867" cy="2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Geniş ekran</PresentationFormat>
  <Paragraphs>22</Paragraphs>
  <Slides>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Teması</vt:lpstr>
      <vt:lpstr>PowerPoint Sunusu</vt:lpstr>
      <vt:lpstr>Giriş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2</cp:revision>
  <dcterms:created xsi:type="dcterms:W3CDTF">2024-10-17T12:47:10Z</dcterms:created>
  <dcterms:modified xsi:type="dcterms:W3CDTF">2024-10-17T12:49:06Z</dcterms:modified>
</cp:coreProperties>
</file>