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19930-E505-4349-BD73-A66702CF42AE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BC3B7-25CA-4D18-9220-EB7FCA7F5B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367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83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3010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2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41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62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4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06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99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03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90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29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423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70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F5377-4552-4309-9BB0-C87B43BFAD8F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D825-73E3-45C2-972D-CAF00FF06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27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519533" y="2219927"/>
            <a:ext cx="3672468" cy="454263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560423"/>
            <a:ext cx="2701214" cy="4297577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211767" y="41787"/>
            <a:ext cx="9144000" cy="21781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KANATLILARI ÜRÜNLERİ</a:t>
            </a:r>
            <a:endParaRPr lang="tr-T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582914" y="2076372"/>
            <a:ext cx="3003867" cy="24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0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6" b="6471"/>
          <a:stretch/>
        </p:blipFill>
        <p:spPr>
          <a:xfrm>
            <a:off x="323384" y="0"/>
            <a:ext cx="11541512" cy="686896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5964" y="142100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5964" y="1546843"/>
            <a:ext cx="11383537" cy="51215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kanatlıları kuluçkası bazı yönlerden diğer kanatlı kuluçkalarından ayrılan bir kuluçka yönetimini gerektirmektedir.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Damızlık sürülerde maksimum döllülük oranı hedefleri tutturulduktan sonra başarılı bir kuluçka ile de maksimum çıkış gücü hedeflenir ve böylece en yüksek kuluçka randımanı sağlanmış olur.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86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TÜY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KARACİĞER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ALARM (BEKÇİ)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YABANİ OT MÜCADELESİ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1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519533" y="2219927"/>
            <a:ext cx="3672468" cy="454263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560423"/>
            <a:ext cx="2701214" cy="4297577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211767" y="41787"/>
            <a:ext cx="9144000" cy="21781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KANATLILARI ÜRÜNLERİ</a:t>
            </a:r>
            <a:endParaRPr lang="tr-T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582914" y="2076372"/>
            <a:ext cx="3003867" cy="24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9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</Words>
  <Application>Microsoft Office PowerPoint</Application>
  <PresentationFormat>Geniş ekran</PresentationFormat>
  <Paragraphs>22</Paragraphs>
  <Slides>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PowerPoint Sunusu</vt:lpstr>
      <vt:lpstr>Giriş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2</cp:revision>
  <dcterms:created xsi:type="dcterms:W3CDTF">2024-10-17T12:47:10Z</dcterms:created>
  <dcterms:modified xsi:type="dcterms:W3CDTF">2024-10-17T12:49:06Z</dcterms:modified>
</cp:coreProperties>
</file>