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1" r:id="rId3"/>
    <p:sldId id="272" r:id="rId4"/>
    <p:sldId id="273" r:id="rId5"/>
    <p:sldId id="274" r:id="rId6"/>
    <p:sldId id="275" r:id="rId7"/>
    <p:sldId id="276"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84"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AF0FA4D-DCAF-4E63-BDA6-8749EC92FC35}" type="doc">
      <dgm:prSet loTypeId="urn:microsoft.com/office/officeart/2005/8/layout/default" loCatId="list" qsTypeId="urn:microsoft.com/office/officeart/2005/8/quickstyle/simple1" qsCatId="simple" csTypeId="urn:microsoft.com/office/officeart/2005/8/colors/colorful1" csCatId="colorful"/>
      <dgm:spPr/>
      <dgm:t>
        <a:bodyPr/>
        <a:lstStyle/>
        <a:p>
          <a:endParaRPr lang="en-US"/>
        </a:p>
      </dgm:t>
    </dgm:pt>
    <dgm:pt modelId="{7DE98DE1-DBDE-4609-B4FC-647F431E5D13}">
      <dgm:prSet/>
      <dgm:spPr/>
      <dgm:t>
        <a:bodyPr/>
        <a:lstStyle/>
        <a:p>
          <a:r>
            <a:rPr lang="tr-TR"/>
            <a:t>Locke’un «Second Treatise»genel modeli.</a:t>
          </a:r>
          <a:endParaRPr lang="en-US"/>
        </a:p>
      </dgm:t>
    </dgm:pt>
    <dgm:pt modelId="{593DACEE-9141-413E-9F61-DC1981F0099D}" type="parTrans" cxnId="{36721B3E-E99F-4A63-86BB-78D79A714AB7}">
      <dgm:prSet/>
      <dgm:spPr/>
      <dgm:t>
        <a:bodyPr/>
        <a:lstStyle/>
        <a:p>
          <a:endParaRPr lang="en-US"/>
        </a:p>
      </dgm:t>
    </dgm:pt>
    <dgm:pt modelId="{4C042579-9D17-457C-9236-72BE7C3044C1}" type="sibTrans" cxnId="{36721B3E-E99F-4A63-86BB-78D79A714AB7}">
      <dgm:prSet/>
      <dgm:spPr/>
      <dgm:t>
        <a:bodyPr/>
        <a:lstStyle/>
        <a:p>
          <a:endParaRPr lang="en-US"/>
        </a:p>
      </dgm:t>
    </dgm:pt>
    <dgm:pt modelId="{858EB510-8266-48C2-B33F-C66EC0620679}">
      <dgm:prSet/>
      <dgm:spPr/>
      <dgm:t>
        <a:bodyPr/>
        <a:lstStyle/>
        <a:p>
          <a:r>
            <a:rPr lang="tr-TR"/>
            <a:t>1. Doğanın durumu anlayışı. Daha da önemlisi, bu</a:t>
          </a:r>
          <a:endParaRPr lang="en-US"/>
        </a:p>
      </dgm:t>
    </dgm:pt>
    <dgm:pt modelId="{36B8D0A2-321A-4C70-9C7C-74A641F7D8C2}" type="parTrans" cxnId="{36F6DE56-1C94-433C-ADF9-817CF853DD5E}">
      <dgm:prSet/>
      <dgm:spPr/>
      <dgm:t>
        <a:bodyPr/>
        <a:lstStyle/>
        <a:p>
          <a:endParaRPr lang="en-US"/>
        </a:p>
      </dgm:t>
    </dgm:pt>
    <dgm:pt modelId="{D7E527D9-8A70-4CE1-BA73-E8E1700AD7D3}" type="sibTrans" cxnId="{36F6DE56-1C94-433C-ADF9-817CF853DD5E}">
      <dgm:prSet/>
      <dgm:spPr/>
      <dgm:t>
        <a:bodyPr/>
        <a:lstStyle/>
        <a:p>
          <a:endParaRPr lang="en-US"/>
        </a:p>
      </dgm:t>
    </dgm:pt>
    <dgm:pt modelId="{987C817D-67D9-4532-A8ED-2EA87F5B290A}">
      <dgm:prSet/>
      <dgm:spPr/>
      <dgm:t>
        <a:bodyPr/>
        <a:lstStyle/>
        <a:p>
          <a:r>
            <a:rPr lang="tr-TR"/>
            <a:t>2. Doğal yasanın bir hesabı. Bunun yetersiz olduğu gösterilmiştir.</a:t>
          </a:r>
          <a:endParaRPr lang="en-US"/>
        </a:p>
      </dgm:t>
    </dgm:pt>
    <dgm:pt modelId="{9BCD9171-0172-443B-BB00-2CA9D716A314}" type="parTrans" cxnId="{467B07C6-E075-4A73-BA11-E26106B852D7}">
      <dgm:prSet/>
      <dgm:spPr/>
      <dgm:t>
        <a:bodyPr/>
        <a:lstStyle/>
        <a:p>
          <a:endParaRPr lang="en-US"/>
        </a:p>
      </dgm:t>
    </dgm:pt>
    <dgm:pt modelId="{1D0111F9-4664-40BA-AAB8-9A9D174721F1}" type="sibTrans" cxnId="{467B07C6-E075-4A73-BA11-E26106B852D7}">
      <dgm:prSet/>
      <dgm:spPr/>
      <dgm:t>
        <a:bodyPr/>
        <a:lstStyle/>
        <a:p>
          <a:endParaRPr lang="en-US"/>
        </a:p>
      </dgm:t>
    </dgm:pt>
    <dgm:pt modelId="{E29DEBBA-F69F-49C6-B576-818C1AE206B2}">
      <dgm:prSet/>
      <dgm:spPr/>
      <dgm:t>
        <a:bodyPr/>
        <a:lstStyle/>
        <a:p>
          <a:r>
            <a:rPr lang="tr-TR"/>
            <a:t>3. Bu doğada yaşamın neden sorunlu olduğunun bir açıklaması. </a:t>
          </a:r>
          <a:endParaRPr lang="en-US"/>
        </a:p>
      </dgm:t>
    </dgm:pt>
    <dgm:pt modelId="{B10166A0-EB7E-4A40-A414-E9E8B9A5B97D}" type="parTrans" cxnId="{35954A5F-5BA8-4F01-A022-CE10E23237FE}">
      <dgm:prSet/>
      <dgm:spPr/>
      <dgm:t>
        <a:bodyPr/>
        <a:lstStyle/>
        <a:p>
          <a:endParaRPr lang="en-US"/>
        </a:p>
      </dgm:t>
    </dgm:pt>
    <dgm:pt modelId="{C227768F-2398-440E-A6A3-00C7ED17DF71}" type="sibTrans" cxnId="{35954A5F-5BA8-4F01-A022-CE10E23237FE}">
      <dgm:prSet/>
      <dgm:spPr/>
      <dgm:t>
        <a:bodyPr/>
        <a:lstStyle/>
        <a:p>
          <a:endParaRPr lang="en-US"/>
        </a:p>
      </dgm:t>
    </dgm:pt>
    <dgm:pt modelId="{DC870EEA-D2CE-4EB2-A5D6-0F9D93F77A3F}">
      <dgm:prSet/>
      <dgm:spPr/>
      <dgm:t>
        <a:bodyPr/>
        <a:lstStyle/>
        <a:p>
          <a:r>
            <a:rPr lang="tr-TR"/>
            <a:t>4. Doğal özgürlük ile sosyal ve toplumsal, siyasal özgürlük arasında açık bir ayrım yapmak ve</a:t>
          </a:r>
          <a:endParaRPr lang="en-US"/>
        </a:p>
      </dgm:t>
    </dgm:pt>
    <dgm:pt modelId="{FA21AD21-8625-4C65-85D3-A02E649CAA4B}" type="parTrans" cxnId="{E8D19B62-BA24-4582-B5B2-07FBA9B9B0CD}">
      <dgm:prSet/>
      <dgm:spPr/>
      <dgm:t>
        <a:bodyPr/>
        <a:lstStyle/>
        <a:p>
          <a:endParaRPr lang="en-US"/>
        </a:p>
      </dgm:t>
    </dgm:pt>
    <dgm:pt modelId="{E4360C77-DF3E-4912-A9E8-4FADF79C5959}" type="sibTrans" cxnId="{E8D19B62-BA24-4582-B5B2-07FBA9B9B0CD}">
      <dgm:prSet/>
      <dgm:spPr/>
      <dgm:t>
        <a:bodyPr/>
        <a:lstStyle/>
        <a:p>
          <a:endParaRPr lang="en-US"/>
        </a:p>
      </dgm:t>
    </dgm:pt>
    <dgm:pt modelId="{A25F6620-F477-4CD3-8703-54115AE56F08}">
      <dgm:prSet/>
      <dgm:spPr/>
      <dgm:t>
        <a:bodyPr/>
        <a:lstStyle/>
        <a:p>
          <a:r>
            <a:rPr lang="tr-TR"/>
            <a:t>5. Mülkiyet haklarının kökenini vurgulamak. 6. Meşru otoritenin kökeninin ve</a:t>
          </a:r>
          <a:endParaRPr lang="en-US"/>
        </a:p>
      </dgm:t>
    </dgm:pt>
    <dgm:pt modelId="{45B1BC30-8434-4A94-8416-EC1F2AA7D7BC}" type="parTrans" cxnId="{C5E17149-8653-462B-9679-1DB27D1F4CA9}">
      <dgm:prSet/>
      <dgm:spPr/>
      <dgm:t>
        <a:bodyPr/>
        <a:lstStyle/>
        <a:p>
          <a:endParaRPr lang="en-US"/>
        </a:p>
      </dgm:t>
    </dgm:pt>
    <dgm:pt modelId="{8CA728A9-D764-4BBF-84DC-A49F64B03532}" type="sibTrans" cxnId="{C5E17149-8653-462B-9679-1DB27D1F4CA9}">
      <dgm:prSet/>
      <dgm:spPr/>
      <dgm:t>
        <a:bodyPr/>
        <a:lstStyle/>
        <a:p>
          <a:endParaRPr lang="en-US"/>
        </a:p>
      </dgm:t>
    </dgm:pt>
    <dgm:pt modelId="{50050885-EBF0-494F-9A47-BE50C5F51634}">
      <dgm:prSet/>
      <dgm:spPr/>
      <dgm:t>
        <a:bodyPr/>
        <a:lstStyle/>
        <a:p>
          <a:r>
            <a:rPr lang="tr-TR"/>
            <a:t>7. Siyasi otoritenin kökeni ve</a:t>
          </a:r>
          <a:endParaRPr lang="en-US"/>
        </a:p>
      </dgm:t>
    </dgm:pt>
    <dgm:pt modelId="{BE1403A7-8F42-4422-B78B-C0B910F4557C}" type="parTrans" cxnId="{87476A62-FF87-415D-BC07-3FA9FC55CADE}">
      <dgm:prSet/>
      <dgm:spPr/>
      <dgm:t>
        <a:bodyPr/>
        <a:lstStyle/>
        <a:p>
          <a:endParaRPr lang="en-US"/>
        </a:p>
      </dgm:t>
    </dgm:pt>
    <dgm:pt modelId="{CD074558-0ACE-4682-824B-A279F340B5DF}" type="sibTrans" cxnId="{87476A62-FF87-415D-BC07-3FA9FC55CADE}">
      <dgm:prSet/>
      <dgm:spPr/>
      <dgm:t>
        <a:bodyPr/>
        <a:lstStyle/>
        <a:p>
          <a:endParaRPr lang="en-US"/>
        </a:p>
      </dgm:t>
    </dgm:pt>
    <dgm:pt modelId="{D381EBC7-84EC-49BA-8BB8-D9A42027EE95}">
      <dgm:prSet/>
      <dgm:spPr/>
      <dgm:t>
        <a:bodyPr/>
        <a:lstStyle/>
        <a:p>
          <a:r>
            <a:rPr lang="tr-TR"/>
            <a:t>8. Siyasi otoritenin sınırlarının bir açıklaması.</a:t>
          </a:r>
          <a:endParaRPr lang="en-US"/>
        </a:p>
      </dgm:t>
    </dgm:pt>
    <dgm:pt modelId="{B8CA50C6-0837-41E0-81A4-309FD01F86F4}" type="parTrans" cxnId="{EB8DCEE8-09C6-4287-B8DC-EBF9C6D69D5B}">
      <dgm:prSet/>
      <dgm:spPr/>
      <dgm:t>
        <a:bodyPr/>
        <a:lstStyle/>
        <a:p>
          <a:endParaRPr lang="en-US"/>
        </a:p>
      </dgm:t>
    </dgm:pt>
    <dgm:pt modelId="{1FFBFB97-0618-43D0-B07F-746147E63172}" type="sibTrans" cxnId="{EB8DCEE8-09C6-4287-B8DC-EBF9C6D69D5B}">
      <dgm:prSet/>
      <dgm:spPr/>
      <dgm:t>
        <a:bodyPr/>
        <a:lstStyle/>
        <a:p>
          <a:endParaRPr lang="en-US"/>
        </a:p>
      </dgm:t>
    </dgm:pt>
    <dgm:pt modelId="{6E54E319-1D44-4E59-AE56-D71025A44589}" type="pres">
      <dgm:prSet presAssocID="{7AF0FA4D-DCAF-4E63-BDA6-8749EC92FC35}" presName="diagram" presStyleCnt="0">
        <dgm:presLayoutVars>
          <dgm:dir/>
          <dgm:resizeHandles val="exact"/>
        </dgm:presLayoutVars>
      </dgm:prSet>
      <dgm:spPr/>
    </dgm:pt>
    <dgm:pt modelId="{82B7C60C-9CB7-4436-A4C2-AE128668D86D}" type="pres">
      <dgm:prSet presAssocID="{7DE98DE1-DBDE-4609-B4FC-647F431E5D13}" presName="node" presStyleLbl="node1" presStyleIdx="0" presStyleCnt="8">
        <dgm:presLayoutVars>
          <dgm:bulletEnabled val="1"/>
        </dgm:presLayoutVars>
      </dgm:prSet>
      <dgm:spPr/>
    </dgm:pt>
    <dgm:pt modelId="{132CBCCE-991F-4571-9D95-174C16BA9DB6}" type="pres">
      <dgm:prSet presAssocID="{4C042579-9D17-457C-9236-72BE7C3044C1}" presName="sibTrans" presStyleCnt="0"/>
      <dgm:spPr/>
    </dgm:pt>
    <dgm:pt modelId="{3BB93CA6-8F89-413E-87AB-08B96F6BAFA2}" type="pres">
      <dgm:prSet presAssocID="{858EB510-8266-48C2-B33F-C66EC0620679}" presName="node" presStyleLbl="node1" presStyleIdx="1" presStyleCnt="8">
        <dgm:presLayoutVars>
          <dgm:bulletEnabled val="1"/>
        </dgm:presLayoutVars>
      </dgm:prSet>
      <dgm:spPr/>
    </dgm:pt>
    <dgm:pt modelId="{38C2821C-C17A-4F0B-900D-DC4BD13187EE}" type="pres">
      <dgm:prSet presAssocID="{D7E527D9-8A70-4CE1-BA73-E8E1700AD7D3}" presName="sibTrans" presStyleCnt="0"/>
      <dgm:spPr/>
    </dgm:pt>
    <dgm:pt modelId="{8821B808-53A7-4E10-A5DC-E4E88691EFC0}" type="pres">
      <dgm:prSet presAssocID="{987C817D-67D9-4532-A8ED-2EA87F5B290A}" presName="node" presStyleLbl="node1" presStyleIdx="2" presStyleCnt="8">
        <dgm:presLayoutVars>
          <dgm:bulletEnabled val="1"/>
        </dgm:presLayoutVars>
      </dgm:prSet>
      <dgm:spPr/>
    </dgm:pt>
    <dgm:pt modelId="{E8BDA544-FD35-4041-8235-764DE268B062}" type="pres">
      <dgm:prSet presAssocID="{1D0111F9-4664-40BA-AAB8-9A9D174721F1}" presName="sibTrans" presStyleCnt="0"/>
      <dgm:spPr/>
    </dgm:pt>
    <dgm:pt modelId="{7C497866-235E-4008-9E1F-5E1D93F0894A}" type="pres">
      <dgm:prSet presAssocID="{E29DEBBA-F69F-49C6-B576-818C1AE206B2}" presName="node" presStyleLbl="node1" presStyleIdx="3" presStyleCnt="8">
        <dgm:presLayoutVars>
          <dgm:bulletEnabled val="1"/>
        </dgm:presLayoutVars>
      </dgm:prSet>
      <dgm:spPr/>
    </dgm:pt>
    <dgm:pt modelId="{65A53CFA-CA5C-4E45-BD4A-5EC60C7D438E}" type="pres">
      <dgm:prSet presAssocID="{C227768F-2398-440E-A6A3-00C7ED17DF71}" presName="sibTrans" presStyleCnt="0"/>
      <dgm:spPr/>
    </dgm:pt>
    <dgm:pt modelId="{1D2D48B4-BC80-4402-ACFE-371B694F5FF3}" type="pres">
      <dgm:prSet presAssocID="{DC870EEA-D2CE-4EB2-A5D6-0F9D93F77A3F}" presName="node" presStyleLbl="node1" presStyleIdx="4" presStyleCnt="8">
        <dgm:presLayoutVars>
          <dgm:bulletEnabled val="1"/>
        </dgm:presLayoutVars>
      </dgm:prSet>
      <dgm:spPr/>
    </dgm:pt>
    <dgm:pt modelId="{15685F27-2357-40B1-8561-C717CDF8F202}" type="pres">
      <dgm:prSet presAssocID="{E4360C77-DF3E-4912-A9E8-4FADF79C5959}" presName="sibTrans" presStyleCnt="0"/>
      <dgm:spPr/>
    </dgm:pt>
    <dgm:pt modelId="{46B54C92-F7FB-4A70-85FF-398239C50421}" type="pres">
      <dgm:prSet presAssocID="{A25F6620-F477-4CD3-8703-54115AE56F08}" presName="node" presStyleLbl="node1" presStyleIdx="5" presStyleCnt="8">
        <dgm:presLayoutVars>
          <dgm:bulletEnabled val="1"/>
        </dgm:presLayoutVars>
      </dgm:prSet>
      <dgm:spPr/>
    </dgm:pt>
    <dgm:pt modelId="{C56E0813-363D-4951-972D-102F2BC379A1}" type="pres">
      <dgm:prSet presAssocID="{8CA728A9-D764-4BBF-84DC-A49F64B03532}" presName="sibTrans" presStyleCnt="0"/>
      <dgm:spPr/>
    </dgm:pt>
    <dgm:pt modelId="{51D414BA-C5A2-4CE9-B555-929A9B77B927}" type="pres">
      <dgm:prSet presAssocID="{50050885-EBF0-494F-9A47-BE50C5F51634}" presName="node" presStyleLbl="node1" presStyleIdx="6" presStyleCnt="8">
        <dgm:presLayoutVars>
          <dgm:bulletEnabled val="1"/>
        </dgm:presLayoutVars>
      </dgm:prSet>
      <dgm:spPr/>
    </dgm:pt>
    <dgm:pt modelId="{D7A5F48F-152D-4F65-9F0D-227AF3C6D3CD}" type="pres">
      <dgm:prSet presAssocID="{CD074558-0ACE-4682-824B-A279F340B5DF}" presName="sibTrans" presStyleCnt="0"/>
      <dgm:spPr/>
    </dgm:pt>
    <dgm:pt modelId="{D1D6B809-7E14-44A9-8D0B-53690A00BED6}" type="pres">
      <dgm:prSet presAssocID="{D381EBC7-84EC-49BA-8BB8-D9A42027EE95}" presName="node" presStyleLbl="node1" presStyleIdx="7" presStyleCnt="8">
        <dgm:presLayoutVars>
          <dgm:bulletEnabled val="1"/>
        </dgm:presLayoutVars>
      </dgm:prSet>
      <dgm:spPr/>
    </dgm:pt>
  </dgm:ptLst>
  <dgm:cxnLst>
    <dgm:cxn modelId="{2B293E13-7F8D-4B1F-8575-8A29FF9A2E1D}" type="presOf" srcId="{A25F6620-F477-4CD3-8703-54115AE56F08}" destId="{46B54C92-F7FB-4A70-85FF-398239C50421}" srcOrd="0" destOrd="0" presId="urn:microsoft.com/office/officeart/2005/8/layout/default"/>
    <dgm:cxn modelId="{A9C15526-0D40-4229-AB86-0304516BB699}" type="presOf" srcId="{987C817D-67D9-4532-A8ED-2EA87F5B290A}" destId="{8821B808-53A7-4E10-A5DC-E4E88691EFC0}" srcOrd="0" destOrd="0" presId="urn:microsoft.com/office/officeart/2005/8/layout/default"/>
    <dgm:cxn modelId="{36721B3E-E99F-4A63-86BB-78D79A714AB7}" srcId="{7AF0FA4D-DCAF-4E63-BDA6-8749EC92FC35}" destId="{7DE98DE1-DBDE-4609-B4FC-647F431E5D13}" srcOrd="0" destOrd="0" parTransId="{593DACEE-9141-413E-9F61-DC1981F0099D}" sibTransId="{4C042579-9D17-457C-9236-72BE7C3044C1}"/>
    <dgm:cxn modelId="{35954A5F-5BA8-4F01-A022-CE10E23237FE}" srcId="{7AF0FA4D-DCAF-4E63-BDA6-8749EC92FC35}" destId="{E29DEBBA-F69F-49C6-B576-818C1AE206B2}" srcOrd="3" destOrd="0" parTransId="{B10166A0-EB7E-4A40-A414-E9E8B9A5B97D}" sibTransId="{C227768F-2398-440E-A6A3-00C7ED17DF71}"/>
    <dgm:cxn modelId="{87476A62-FF87-415D-BC07-3FA9FC55CADE}" srcId="{7AF0FA4D-DCAF-4E63-BDA6-8749EC92FC35}" destId="{50050885-EBF0-494F-9A47-BE50C5F51634}" srcOrd="6" destOrd="0" parTransId="{BE1403A7-8F42-4422-B78B-C0B910F4557C}" sibTransId="{CD074558-0ACE-4682-824B-A279F340B5DF}"/>
    <dgm:cxn modelId="{E8D19B62-BA24-4582-B5B2-07FBA9B9B0CD}" srcId="{7AF0FA4D-DCAF-4E63-BDA6-8749EC92FC35}" destId="{DC870EEA-D2CE-4EB2-A5D6-0F9D93F77A3F}" srcOrd="4" destOrd="0" parTransId="{FA21AD21-8625-4C65-85D3-A02E649CAA4B}" sibTransId="{E4360C77-DF3E-4912-A9E8-4FADF79C5959}"/>
    <dgm:cxn modelId="{C5E17149-8653-462B-9679-1DB27D1F4CA9}" srcId="{7AF0FA4D-DCAF-4E63-BDA6-8749EC92FC35}" destId="{A25F6620-F477-4CD3-8703-54115AE56F08}" srcOrd="5" destOrd="0" parTransId="{45B1BC30-8434-4A94-8416-EC1F2AA7D7BC}" sibTransId="{8CA728A9-D764-4BBF-84DC-A49F64B03532}"/>
    <dgm:cxn modelId="{86C8DC69-4127-45DA-B098-5A53ED587BFE}" type="presOf" srcId="{50050885-EBF0-494F-9A47-BE50C5F51634}" destId="{51D414BA-C5A2-4CE9-B555-929A9B77B927}" srcOrd="0" destOrd="0" presId="urn:microsoft.com/office/officeart/2005/8/layout/default"/>
    <dgm:cxn modelId="{8FEC0972-4A6A-4BC2-BC71-86CF72BB8E35}" type="presOf" srcId="{DC870EEA-D2CE-4EB2-A5D6-0F9D93F77A3F}" destId="{1D2D48B4-BC80-4402-ACFE-371B694F5FF3}" srcOrd="0" destOrd="0" presId="urn:microsoft.com/office/officeart/2005/8/layout/default"/>
    <dgm:cxn modelId="{36F6DE56-1C94-433C-ADF9-817CF853DD5E}" srcId="{7AF0FA4D-DCAF-4E63-BDA6-8749EC92FC35}" destId="{858EB510-8266-48C2-B33F-C66EC0620679}" srcOrd="1" destOrd="0" parTransId="{36B8D0A2-321A-4C70-9C7C-74A641F7D8C2}" sibTransId="{D7E527D9-8A70-4CE1-BA73-E8E1700AD7D3}"/>
    <dgm:cxn modelId="{74E22A89-A705-4A66-96BF-00E7FB898FB6}" type="presOf" srcId="{7DE98DE1-DBDE-4609-B4FC-647F431E5D13}" destId="{82B7C60C-9CB7-4436-A4C2-AE128668D86D}" srcOrd="0" destOrd="0" presId="urn:microsoft.com/office/officeart/2005/8/layout/default"/>
    <dgm:cxn modelId="{81B26F8F-5559-4020-BE11-BF9AE71EB46D}" type="presOf" srcId="{E29DEBBA-F69F-49C6-B576-818C1AE206B2}" destId="{7C497866-235E-4008-9E1F-5E1D93F0894A}" srcOrd="0" destOrd="0" presId="urn:microsoft.com/office/officeart/2005/8/layout/default"/>
    <dgm:cxn modelId="{B27BF1A3-A0E3-4532-BEA7-2872A9425F74}" type="presOf" srcId="{D381EBC7-84EC-49BA-8BB8-D9A42027EE95}" destId="{D1D6B809-7E14-44A9-8D0B-53690A00BED6}" srcOrd="0" destOrd="0" presId="urn:microsoft.com/office/officeart/2005/8/layout/default"/>
    <dgm:cxn modelId="{092500C0-3761-4326-BEE2-F7951843803D}" type="presOf" srcId="{858EB510-8266-48C2-B33F-C66EC0620679}" destId="{3BB93CA6-8F89-413E-87AB-08B96F6BAFA2}" srcOrd="0" destOrd="0" presId="urn:microsoft.com/office/officeart/2005/8/layout/default"/>
    <dgm:cxn modelId="{467B07C6-E075-4A73-BA11-E26106B852D7}" srcId="{7AF0FA4D-DCAF-4E63-BDA6-8749EC92FC35}" destId="{987C817D-67D9-4532-A8ED-2EA87F5B290A}" srcOrd="2" destOrd="0" parTransId="{9BCD9171-0172-443B-BB00-2CA9D716A314}" sibTransId="{1D0111F9-4664-40BA-AAB8-9A9D174721F1}"/>
    <dgm:cxn modelId="{BC1FC2CB-B557-41A2-A0A2-41846327DA6A}" type="presOf" srcId="{7AF0FA4D-DCAF-4E63-BDA6-8749EC92FC35}" destId="{6E54E319-1D44-4E59-AE56-D71025A44589}" srcOrd="0" destOrd="0" presId="urn:microsoft.com/office/officeart/2005/8/layout/default"/>
    <dgm:cxn modelId="{EB8DCEE8-09C6-4287-B8DC-EBF9C6D69D5B}" srcId="{7AF0FA4D-DCAF-4E63-BDA6-8749EC92FC35}" destId="{D381EBC7-84EC-49BA-8BB8-D9A42027EE95}" srcOrd="7" destOrd="0" parTransId="{B8CA50C6-0837-41E0-81A4-309FD01F86F4}" sibTransId="{1FFBFB97-0618-43D0-B07F-746147E63172}"/>
    <dgm:cxn modelId="{8F94CF59-46A5-4A05-A21D-9ACBB739D828}" type="presParOf" srcId="{6E54E319-1D44-4E59-AE56-D71025A44589}" destId="{82B7C60C-9CB7-4436-A4C2-AE128668D86D}" srcOrd="0" destOrd="0" presId="urn:microsoft.com/office/officeart/2005/8/layout/default"/>
    <dgm:cxn modelId="{ACCDFE6B-090B-43A5-851A-AFBB25FA2528}" type="presParOf" srcId="{6E54E319-1D44-4E59-AE56-D71025A44589}" destId="{132CBCCE-991F-4571-9D95-174C16BA9DB6}" srcOrd="1" destOrd="0" presId="urn:microsoft.com/office/officeart/2005/8/layout/default"/>
    <dgm:cxn modelId="{34CFEABD-74FA-48D7-9636-C827780FE83C}" type="presParOf" srcId="{6E54E319-1D44-4E59-AE56-D71025A44589}" destId="{3BB93CA6-8F89-413E-87AB-08B96F6BAFA2}" srcOrd="2" destOrd="0" presId="urn:microsoft.com/office/officeart/2005/8/layout/default"/>
    <dgm:cxn modelId="{EA0EC1D3-EBA9-4E76-8260-D2B3A0F61AEC}" type="presParOf" srcId="{6E54E319-1D44-4E59-AE56-D71025A44589}" destId="{38C2821C-C17A-4F0B-900D-DC4BD13187EE}" srcOrd="3" destOrd="0" presId="urn:microsoft.com/office/officeart/2005/8/layout/default"/>
    <dgm:cxn modelId="{7074889B-A8A6-4602-8711-C31E92A382E6}" type="presParOf" srcId="{6E54E319-1D44-4E59-AE56-D71025A44589}" destId="{8821B808-53A7-4E10-A5DC-E4E88691EFC0}" srcOrd="4" destOrd="0" presId="urn:microsoft.com/office/officeart/2005/8/layout/default"/>
    <dgm:cxn modelId="{AEBEC54F-3C6A-4A9C-94CC-6A5187F1D7AA}" type="presParOf" srcId="{6E54E319-1D44-4E59-AE56-D71025A44589}" destId="{E8BDA544-FD35-4041-8235-764DE268B062}" srcOrd="5" destOrd="0" presId="urn:microsoft.com/office/officeart/2005/8/layout/default"/>
    <dgm:cxn modelId="{E6B7FB7C-C8B4-4FF7-A92E-827320C54A72}" type="presParOf" srcId="{6E54E319-1D44-4E59-AE56-D71025A44589}" destId="{7C497866-235E-4008-9E1F-5E1D93F0894A}" srcOrd="6" destOrd="0" presId="urn:microsoft.com/office/officeart/2005/8/layout/default"/>
    <dgm:cxn modelId="{A466E8CA-9106-4D22-B9DD-23DF7018BADE}" type="presParOf" srcId="{6E54E319-1D44-4E59-AE56-D71025A44589}" destId="{65A53CFA-CA5C-4E45-BD4A-5EC60C7D438E}" srcOrd="7" destOrd="0" presId="urn:microsoft.com/office/officeart/2005/8/layout/default"/>
    <dgm:cxn modelId="{B7F8C9B0-4E53-4816-B9F7-D6D4C57F7513}" type="presParOf" srcId="{6E54E319-1D44-4E59-AE56-D71025A44589}" destId="{1D2D48B4-BC80-4402-ACFE-371B694F5FF3}" srcOrd="8" destOrd="0" presId="urn:microsoft.com/office/officeart/2005/8/layout/default"/>
    <dgm:cxn modelId="{FFD875EB-D071-460C-AAF6-FC3B927D1E01}" type="presParOf" srcId="{6E54E319-1D44-4E59-AE56-D71025A44589}" destId="{15685F27-2357-40B1-8561-C717CDF8F202}" srcOrd="9" destOrd="0" presId="urn:microsoft.com/office/officeart/2005/8/layout/default"/>
    <dgm:cxn modelId="{669B64D5-14B0-40BE-8C3A-79CAC478B382}" type="presParOf" srcId="{6E54E319-1D44-4E59-AE56-D71025A44589}" destId="{46B54C92-F7FB-4A70-85FF-398239C50421}" srcOrd="10" destOrd="0" presId="urn:microsoft.com/office/officeart/2005/8/layout/default"/>
    <dgm:cxn modelId="{972EA471-3CE8-4C48-A8B2-382EC0EFCB4A}" type="presParOf" srcId="{6E54E319-1D44-4E59-AE56-D71025A44589}" destId="{C56E0813-363D-4951-972D-102F2BC379A1}" srcOrd="11" destOrd="0" presId="urn:microsoft.com/office/officeart/2005/8/layout/default"/>
    <dgm:cxn modelId="{CA750E10-BDD9-4335-B073-72ADC385F889}" type="presParOf" srcId="{6E54E319-1D44-4E59-AE56-D71025A44589}" destId="{51D414BA-C5A2-4CE9-B555-929A9B77B927}" srcOrd="12" destOrd="0" presId="urn:microsoft.com/office/officeart/2005/8/layout/default"/>
    <dgm:cxn modelId="{B2A020E0-D244-4FCB-B62D-9F141F813A28}" type="presParOf" srcId="{6E54E319-1D44-4E59-AE56-D71025A44589}" destId="{D7A5F48F-152D-4F65-9F0D-227AF3C6D3CD}" srcOrd="13" destOrd="0" presId="urn:microsoft.com/office/officeart/2005/8/layout/default"/>
    <dgm:cxn modelId="{AEB44E5F-570E-4779-A9E3-9CB69C5171E7}" type="presParOf" srcId="{6E54E319-1D44-4E59-AE56-D71025A44589}" destId="{D1D6B809-7E14-44A9-8D0B-53690A00BED6}"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B7C60C-9CB7-4436-A4C2-AE128668D86D}">
      <dsp:nvSpPr>
        <dsp:cNvPr id="0" name=""/>
        <dsp:cNvSpPr/>
      </dsp:nvSpPr>
      <dsp:spPr>
        <a:xfrm>
          <a:off x="2813" y="396796"/>
          <a:ext cx="2232266" cy="1339360"/>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Locke’un «Second Treatise»genel modeli.</a:t>
          </a:r>
          <a:endParaRPr lang="en-US" sz="1500" kern="1200"/>
        </a:p>
      </dsp:txBody>
      <dsp:txXfrm>
        <a:off x="2813" y="396796"/>
        <a:ext cx="2232266" cy="1339360"/>
      </dsp:txXfrm>
    </dsp:sp>
    <dsp:sp modelId="{3BB93CA6-8F89-413E-87AB-08B96F6BAFA2}">
      <dsp:nvSpPr>
        <dsp:cNvPr id="0" name=""/>
        <dsp:cNvSpPr/>
      </dsp:nvSpPr>
      <dsp:spPr>
        <a:xfrm>
          <a:off x="2458307" y="396796"/>
          <a:ext cx="2232266" cy="1339360"/>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1. Doğanın durumu anlayışı. Daha da önemlisi, bu</a:t>
          </a:r>
          <a:endParaRPr lang="en-US" sz="1500" kern="1200"/>
        </a:p>
      </dsp:txBody>
      <dsp:txXfrm>
        <a:off x="2458307" y="396796"/>
        <a:ext cx="2232266" cy="1339360"/>
      </dsp:txXfrm>
    </dsp:sp>
    <dsp:sp modelId="{8821B808-53A7-4E10-A5DC-E4E88691EFC0}">
      <dsp:nvSpPr>
        <dsp:cNvPr id="0" name=""/>
        <dsp:cNvSpPr/>
      </dsp:nvSpPr>
      <dsp:spPr>
        <a:xfrm>
          <a:off x="4913800" y="396796"/>
          <a:ext cx="2232266" cy="1339360"/>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2. Doğal yasanın bir hesabı. Bunun yetersiz olduğu gösterilmiştir.</a:t>
          </a:r>
          <a:endParaRPr lang="en-US" sz="1500" kern="1200"/>
        </a:p>
      </dsp:txBody>
      <dsp:txXfrm>
        <a:off x="4913800" y="396796"/>
        <a:ext cx="2232266" cy="1339360"/>
      </dsp:txXfrm>
    </dsp:sp>
    <dsp:sp modelId="{7C497866-235E-4008-9E1F-5E1D93F0894A}">
      <dsp:nvSpPr>
        <dsp:cNvPr id="0" name=""/>
        <dsp:cNvSpPr/>
      </dsp:nvSpPr>
      <dsp:spPr>
        <a:xfrm>
          <a:off x="7369294" y="396796"/>
          <a:ext cx="2232266" cy="1339360"/>
        </a:xfrm>
        <a:prstGeom prst="rect">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3. Bu doğada yaşamın neden sorunlu olduğunun bir açıklaması. </a:t>
          </a:r>
          <a:endParaRPr lang="en-US" sz="1500" kern="1200"/>
        </a:p>
      </dsp:txBody>
      <dsp:txXfrm>
        <a:off x="7369294" y="396796"/>
        <a:ext cx="2232266" cy="1339360"/>
      </dsp:txXfrm>
    </dsp:sp>
    <dsp:sp modelId="{1D2D48B4-BC80-4402-ACFE-371B694F5FF3}">
      <dsp:nvSpPr>
        <dsp:cNvPr id="0" name=""/>
        <dsp:cNvSpPr/>
      </dsp:nvSpPr>
      <dsp:spPr>
        <a:xfrm>
          <a:off x="2813" y="1959383"/>
          <a:ext cx="2232266" cy="1339360"/>
        </a:xfrm>
        <a:prstGeom prst="rect">
          <a:avLst/>
        </a:prstGeom>
        <a:solidFill>
          <a:schemeClr val="accent6">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4. Doğal özgürlük ile sosyal ve toplumsal, siyasal özgürlük arasında açık bir ayrım yapmak ve</a:t>
          </a:r>
          <a:endParaRPr lang="en-US" sz="1500" kern="1200"/>
        </a:p>
      </dsp:txBody>
      <dsp:txXfrm>
        <a:off x="2813" y="1959383"/>
        <a:ext cx="2232266" cy="1339360"/>
      </dsp:txXfrm>
    </dsp:sp>
    <dsp:sp modelId="{46B54C92-F7FB-4A70-85FF-398239C50421}">
      <dsp:nvSpPr>
        <dsp:cNvPr id="0" name=""/>
        <dsp:cNvSpPr/>
      </dsp:nvSpPr>
      <dsp:spPr>
        <a:xfrm>
          <a:off x="2458307" y="1959383"/>
          <a:ext cx="2232266" cy="1339360"/>
        </a:xfrm>
        <a:prstGeom prst="rect">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5. Mülkiyet haklarının kökenini vurgulamak. 6. Meşru otoritenin kökeninin ve</a:t>
          </a:r>
          <a:endParaRPr lang="en-US" sz="1500" kern="1200"/>
        </a:p>
      </dsp:txBody>
      <dsp:txXfrm>
        <a:off x="2458307" y="1959383"/>
        <a:ext cx="2232266" cy="1339360"/>
      </dsp:txXfrm>
    </dsp:sp>
    <dsp:sp modelId="{51D414BA-C5A2-4CE9-B555-929A9B77B927}">
      <dsp:nvSpPr>
        <dsp:cNvPr id="0" name=""/>
        <dsp:cNvSpPr/>
      </dsp:nvSpPr>
      <dsp:spPr>
        <a:xfrm>
          <a:off x="4913800" y="1959383"/>
          <a:ext cx="2232266" cy="1339360"/>
        </a:xfrm>
        <a:prstGeom prst="rect">
          <a:avLst/>
        </a:prstGeom>
        <a:solidFill>
          <a:schemeClr val="accent3">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7. Siyasi otoritenin kökeni ve</a:t>
          </a:r>
          <a:endParaRPr lang="en-US" sz="1500" kern="1200"/>
        </a:p>
      </dsp:txBody>
      <dsp:txXfrm>
        <a:off x="4913800" y="1959383"/>
        <a:ext cx="2232266" cy="1339360"/>
      </dsp:txXfrm>
    </dsp:sp>
    <dsp:sp modelId="{D1D6B809-7E14-44A9-8D0B-53690A00BED6}">
      <dsp:nvSpPr>
        <dsp:cNvPr id="0" name=""/>
        <dsp:cNvSpPr/>
      </dsp:nvSpPr>
      <dsp:spPr>
        <a:xfrm>
          <a:off x="7369294" y="1959383"/>
          <a:ext cx="2232266" cy="1339360"/>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tr-TR" sz="1500" kern="1200"/>
            <a:t>8. Siyasi otoritenin sınırlarının bir açıklaması.</a:t>
          </a:r>
          <a:endParaRPr lang="en-US" sz="1500" kern="1200"/>
        </a:p>
      </dsp:txBody>
      <dsp:txXfrm>
        <a:off x="7369294" y="1959383"/>
        <a:ext cx="2232266" cy="133936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5/28/2020</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55BA285-9698-1B45-8319-D90A8C63F150}"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34695" y="2824269"/>
            <a:ext cx="4608576"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54792" y="2821491"/>
            <a:ext cx="4608576"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5/28/2020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5/28/2020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5/28/2020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1CFCDFD-B4CF-A241-8D71-E814B10BEAF4}"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5/28/2020</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5/28/2020</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F6227C-4327-46E4-993D-71615CA8E45C}"/>
              </a:ext>
            </a:extLst>
          </p:cNvPr>
          <p:cNvSpPr>
            <a:spLocks noGrp="1"/>
          </p:cNvSpPr>
          <p:nvPr>
            <p:ph type="ctrTitle"/>
          </p:nvPr>
        </p:nvSpPr>
        <p:spPr/>
        <p:txBody>
          <a:bodyPr/>
          <a:lstStyle/>
          <a:p>
            <a:r>
              <a:rPr lang="tr-TR" dirty="0"/>
              <a:t>J. Locke </a:t>
            </a:r>
          </a:p>
        </p:txBody>
      </p:sp>
      <p:sp>
        <p:nvSpPr>
          <p:cNvPr id="3" name="Alt Başlık 2">
            <a:extLst>
              <a:ext uri="{FF2B5EF4-FFF2-40B4-BE49-F238E27FC236}">
                <a16:creationId xmlns:a16="http://schemas.microsoft.com/office/drawing/2014/main" id="{F285E0D6-ECCD-4F66-AB21-F3D84DD08C7B}"/>
              </a:ext>
            </a:extLst>
          </p:cNvPr>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764324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55E1E6-B2EF-4C7C-9FF3-FFEA3B783D65}"/>
              </a:ext>
            </a:extLst>
          </p:cNvPr>
          <p:cNvSpPr>
            <a:spLocks noGrp="1"/>
          </p:cNvSpPr>
          <p:nvPr>
            <p:ph type="title"/>
          </p:nvPr>
        </p:nvSpPr>
        <p:spPr/>
        <p:txBody>
          <a:bodyPr/>
          <a:lstStyle/>
          <a:p>
            <a:r>
              <a:rPr lang="tr-TR" dirty="0"/>
              <a:t>Locke </a:t>
            </a:r>
          </a:p>
        </p:txBody>
      </p:sp>
      <p:sp>
        <p:nvSpPr>
          <p:cNvPr id="3" name="İçerik Yer Tutucusu 2">
            <a:extLst>
              <a:ext uri="{FF2B5EF4-FFF2-40B4-BE49-F238E27FC236}">
                <a16:creationId xmlns:a16="http://schemas.microsoft.com/office/drawing/2014/main" id="{DFF29CE6-A662-4B8D-AF24-C76200AEB970}"/>
              </a:ext>
            </a:extLst>
          </p:cNvPr>
          <p:cNvSpPr>
            <a:spLocks noGrp="1"/>
          </p:cNvSpPr>
          <p:nvPr>
            <p:ph idx="1"/>
          </p:nvPr>
        </p:nvSpPr>
        <p:spPr/>
        <p:txBody>
          <a:bodyPr>
            <a:normAutofit/>
          </a:bodyPr>
          <a:lstStyle/>
          <a:p>
            <a:r>
              <a:rPr lang="tr-TR" sz="2200" dirty="0"/>
              <a:t>John Locke da doğa durumu ve sözleşme ile ilgili konularla ilgilenmiştir. Ancak, </a:t>
            </a:r>
            <a:r>
              <a:rPr lang="tr-TR" sz="2200" dirty="0" err="1"/>
              <a:t>Hobbes'un</a:t>
            </a:r>
            <a:r>
              <a:rPr lang="tr-TR" sz="2200" dirty="0"/>
              <a:t> asosyal, rekabetçi bireyler kavramının aksine, Locke insanların orijinal olarak sosyal, işbirlikçi varlıklar olduğuna inanıyordu. </a:t>
            </a:r>
            <a:r>
              <a:rPr lang="tr-TR" sz="2200" dirty="0" err="1"/>
              <a:t>Hobbes</a:t>
            </a:r>
            <a:r>
              <a:rPr lang="tr-TR" sz="2200" dirty="0"/>
              <a:t> gibi Locke da teorisi bireylerin haklar ve egemenin gücünün azaltılması temelinde oluşturmuştur </a:t>
            </a:r>
            <a:r>
              <a:rPr lang="tr-TR" dirty="0"/>
              <a:t>» (B.N. Adams </a:t>
            </a:r>
            <a:r>
              <a:rPr lang="tr-TR" dirty="0" err="1"/>
              <a:t>and</a:t>
            </a:r>
            <a:r>
              <a:rPr lang="tr-TR" dirty="0"/>
              <a:t> R.N. </a:t>
            </a:r>
            <a:r>
              <a:rPr lang="tr-TR" dirty="0" err="1"/>
              <a:t>Sydil</a:t>
            </a:r>
            <a:r>
              <a:rPr lang="tr-TR" dirty="0"/>
              <a:t>, 2000)</a:t>
            </a:r>
            <a:r>
              <a:rPr lang="tr-TR" sz="2200" dirty="0"/>
              <a:t>.  </a:t>
            </a:r>
          </a:p>
          <a:p>
            <a:r>
              <a:rPr lang="tr-TR" sz="2200" dirty="0"/>
              <a:t>Locke uygar toplumdan önce insanların doğal yasaların egemen olduğu doğa durumunda yaşadıklarını söyler. </a:t>
            </a:r>
          </a:p>
        </p:txBody>
      </p:sp>
    </p:spTree>
    <p:extLst>
      <p:ext uri="{BB962C8B-B14F-4D97-AF65-F5344CB8AC3E}">
        <p14:creationId xmlns:p14="http://schemas.microsoft.com/office/powerpoint/2010/main" val="27344059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55E1E6-B2EF-4C7C-9FF3-FFEA3B783D65}"/>
              </a:ext>
            </a:extLst>
          </p:cNvPr>
          <p:cNvSpPr>
            <a:spLocks noGrp="1"/>
          </p:cNvSpPr>
          <p:nvPr>
            <p:ph type="title"/>
          </p:nvPr>
        </p:nvSpPr>
        <p:spPr/>
        <p:txBody>
          <a:bodyPr/>
          <a:lstStyle/>
          <a:p>
            <a:r>
              <a:rPr lang="tr-TR" dirty="0"/>
              <a:t>Locke </a:t>
            </a:r>
          </a:p>
        </p:txBody>
      </p:sp>
      <p:sp>
        <p:nvSpPr>
          <p:cNvPr id="3" name="İçerik Yer Tutucusu 2">
            <a:extLst>
              <a:ext uri="{FF2B5EF4-FFF2-40B4-BE49-F238E27FC236}">
                <a16:creationId xmlns:a16="http://schemas.microsoft.com/office/drawing/2014/main" id="{DFF29CE6-A662-4B8D-AF24-C76200AEB970}"/>
              </a:ext>
            </a:extLst>
          </p:cNvPr>
          <p:cNvSpPr>
            <a:spLocks noGrp="1"/>
          </p:cNvSpPr>
          <p:nvPr>
            <p:ph idx="1"/>
          </p:nvPr>
        </p:nvSpPr>
        <p:spPr/>
        <p:txBody>
          <a:bodyPr/>
          <a:lstStyle/>
          <a:p>
            <a:r>
              <a:rPr lang="tr-TR" sz="2800" dirty="0" err="1"/>
              <a:t>Locke’a</a:t>
            </a:r>
            <a:r>
              <a:rPr lang="tr-TR" sz="2800" dirty="0"/>
              <a:t> göre, doğa durumu </a:t>
            </a:r>
            <a:r>
              <a:rPr lang="tr-TR" sz="2800" dirty="0" err="1"/>
              <a:t>Hobbes’un</a:t>
            </a:r>
            <a:r>
              <a:rPr lang="tr-TR" sz="2800" dirty="0"/>
              <a:t> ileri sürdüğü gibi insan insanın kurdu olduğu veya herkesin herkesle savaş halinde olduğu bir durum değildi. Bu doğal durumda herkes doğanın sağladığı olanaklardan eşit olarak yararlanmaktaydı. </a:t>
            </a:r>
          </a:p>
          <a:p>
            <a:endParaRPr lang="tr-TR" dirty="0"/>
          </a:p>
        </p:txBody>
      </p:sp>
    </p:spTree>
    <p:extLst>
      <p:ext uri="{BB962C8B-B14F-4D97-AF65-F5344CB8AC3E}">
        <p14:creationId xmlns:p14="http://schemas.microsoft.com/office/powerpoint/2010/main" val="3482228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55E1E6-B2EF-4C7C-9FF3-FFEA3B783D65}"/>
              </a:ext>
            </a:extLst>
          </p:cNvPr>
          <p:cNvSpPr>
            <a:spLocks noGrp="1"/>
          </p:cNvSpPr>
          <p:nvPr>
            <p:ph type="title"/>
          </p:nvPr>
        </p:nvSpPr>
        <p:spPr/>
        <p:txBody>
          <a:bodyPr/>
          <a:lstStyle/>
          <a:p>
            <a:r>
              <a:rPr lang="tr-TR" dirty="0"/>
              <a:t>Locke </a:t>
            </a:r>
          </a:p>
        </p:txBody>
      </p:sp>
      <p:sp>
        <p:nvSpPr>
          <p:cNvPr id="3" name="İçerik Yer Tutucusu 2">
            <a:extLst>
              <a:ext uri="{FF2B5EF4-FFF2-40B4-BE49-F238E27FC236}">
                <a16:creationId xmlns:a16="http://schemas.microsoft.com/office/drawing/2014/main" id="{DFF29CE6-A662-4B8D-AF24-C76200AEB970}"/>
              </a:ext>
            </a:extLst>
          </p:cNvPr>
          <p:cNvSpPr>
            <a:spLocks noGrp="1"/>
          </p:cNvSpPr>
          <p:nvPr>
            <p:ph idx="1"/>
          </p:nvPr>
        </p:nvSpPr>
        <p:spPr/>
        <p:txBody>
          <a:bodyPr>
            <a:normAutofit/>
          </a:bodyPr>
          <a:lstStyle/>
          <a:p>
            <a:r>
              <a:rPr lang="tr-TR" sz="2400" dirty="0"/>
              <a:t>Locke, «devletin kurulmasından önce bireylerin "mükemmel Özgürlük Hali" ve "Eşitlik Hali" durumunda olduklarını öne sürdü. Doğa kanunu ya da mantığı, herkes eşit ve bağımsız olmayı, hiç kimse Hayatına, Sağlığına, Özgürlüğüne ya da Mallarına başka birine zarar vermemeyi öğretir« tüm İnsanlığa öğretir ... » (B.N. Adams </a:t>
            </a:r>
            <a:r>
              <a:rPr lang="tr-TR" sz="2400" dirty="0" err="1"/>
              <a:t>and</a:t>
            </a:r>
            <a:r>
              <a:rPr lang="tr-TR" sz="2400" dirty="0"/>
              <a:t> R.N. </a:t>
            </a:r>
            <a:r>
              <a:rPr lang="tr-TR" sz="2400" dirty="0" err="1"/>
              <a:t>Sydil</a:t>
            </a:r>
            <a:r>
              <a:rPr lang="tr-TR" sz="2400" dirty="0"/>
              <a:t>, 2000). </a:t>
            </a:r>
          </a:p>
        </p:txBody>
      </p:sp>
    </p:spTree>
    <p:extLst>
      <p:ext uri="{BB962C8B-B14F-4D97-AF65-F5344CB8AC3E}">
        <p14:creationId xmlns:p14="http://schemas.microsoft.com/office/powerpoint/2010/main" val="40847877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C55E1E6-B2EF-4C7C-9FF3-FFEA3B783D65}"/>
              </a:ext>
            </a:extLst>
          </p:cNvPr>
          <p:cNvSpPr>
            <a:spLocks noGrp="1"/>
          </p:cNvSpPr>
          <p:nvPr>
            <p:ph type="title"/>
          </p:nvPr>
        </p:nvSpPr>
        <p:spPr/>
        <p:txBody>
          <a:bodyPr/>
          <a:lstStyle/>
          <a:p>
            <a:r>
              <a:rPr lang="tr-TR" dirty="0"/>
              <a:t>Locke </a:t>
            </a:r>
          </a:p>
        </p:txBody>
      </p:sp>
      <p:sp>
        <p:nvSpPr>
          <p:cNvPr id="3" name="İçerik Yer Tutucusu 2">
            <a:extLst>
              <a:ext uri="{FF2B5EF4-FFF2-40B4-BE49-F238E27FC236}">
                <a16:creationId xmlns:a16="http://schemas.microsoft.com/office/drawing/2014/main" id="{DFF29CE6-A662-4B8D-AF24-C76200AEB970}"/>
              </a:ext>
            </a:extLst>
          </p:cNvPr>
          <p:cNvSpPr>
            <a:spLocks noGrp="1"/>
          </p:cNvSpPr>
          <p:nvPr>
            <p:ph idx="1"/>
          </p:nvPr>
        </p:nvSpPr>
        <p:spPr/>
        <p:txBody>
          <a:bodyPr>
            <a:noAutofit/>
          </a:bodyPr>
          <a:lstStyle/>
          <a:p>
            <a:r>
              <a:rPr lang="tr-TR" sz="2400" dirty="0"/>
              <a:t>Locke göre, sözleşme yapmak, bireylerin, toplumun iyilik gerektirecek şekilde, doğa durumunda sahip oldukları Eşitlik, Özgürlük ve Yürütme Gücünü Toplumun elinden vazgeçmesi anlamına gelir. ." Fakat bireyler “durumlarını daha kötü olma niyetiyle” değiştirmezler. Çünkü rasyoneldirler ve kendi «özgürlük ve mülkiyetlerini" korumak isterler. Devletin en büyük görevi "... mülkiyetin korunmak" ve «halkın barış, güvenlik ve kamu yararını korumaktır» (B.N. Adams </a:t>
            </a:r>
            <a:r>
              <a:rPr lang="tr-TR" sz="2400" dirty="0" err="1"/>
              <a:t>and</a:t>
            </a:r>
            <a:r>
              <a:rPr lang="tr-TR" sz="2400" dirty="0"/>
              <a:t> R.N. </a:t>
            </a:r>
            <a:r>
              <a:rPr lang="tr-TR" sz="2400" dirty="0" err="1"/>
              <a:t>Sydil</a:t>
            </a:r>
            <a:r>
              <a:rPr lang="tr-TR" sz="2400" dirty="0"/>
              <a:t>, 2000). </a:t>
            </a:r>
          </a:p>
        </p:txBody>
      </p:sp>
    </p:spTree>
    <p:extLst>
      <p:ext uri="{BB962C8B-B14F-4D97-AF65-F5344CB8AC3E}">
        <p14:creationId xmlns:p14="http://schemas.microsoft.com/office/powerpoint/2010/main" val="2131940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C55E1E6-B2EF-4C7C-9FF3-FFEA3B783D65}"/>
              </a:ext>
            </a:extLst>
          </p:cNvPr>
          <p:cNvSpPr>
            <a:spLocks noGrp="1"/>
          </p:cNvSpPr>
          <p:nvPr>
            <p:ph type="title"/>
          </p:nvPr>
        </p:nvSpPr>
        <p:spPr>
          <a:xfrm>
            <a:off x="1249961" y="1600199"/>
            <a:ext cx="3173482" cy="4297680"/>
          </a:xfrm>
        </p:spPr>
        <p:txBody>
          <a:bodyPr anchor="ctr">
            <a:normAutofit/>
          </a:bodyPr>
          <a:lstStyle/>
          <a:p>
            <a:r>
              <a:rPr lang="tr-TR"/>
              <a:t>Locke </a:t>
            </a:r>
          </a:p>
        </p:txBody>
      </p:sp>
      <p:cxnSp>
        <p:nvCxnSpPr>
          <p:cNvPr id="27" name="Straight Connector 26">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600199"/>
            <a:ext cx="0" cy="429768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 name="İçerik Yer Tutucusu 2">
            <a:extLst>
              <a:ext uri="{FF2B5EF4-FFF2-40B4-BE49-F238E27FC236}">
                <a16:creationId xmlns:a16="http://schemas.microsoft.com/office/drawing/2014/main" id="{DFF29CE6-A662-4B8D-AF24-C76200AEB970}"/>
              </a:ext>
            </a:extLst>
          </p:cNvPr>
          <p:cNvSpPr>
            <a:spLocks noGrp="1"/>
          </p:cNvSpPr>
          <p:nvPr>
            <p:ph idx="1"/>
          </p:nvPr>
        </p:nvSpPr>
        <p:spPr>
          <a:xfrm>
            <a:off x="4885151" y="1600199"/>
            <a:ext cx="6169703" cy="4297680"/>
          </a:xfrm>
        </p:spPr>
        <p:txBody>
          <a:bodyPr anchor="ctr">
            <a:normAutofit/>
          </a:bodyPr>
          <a:lstStyle/>
          <a:p>
            <a:r>
              <a:rPr lang="tr-TR"/>
              <a:t>John Locke, devletin vatandaşlar ve çıkarlarına hizmet etmek için kurdukları hükümet arasındaki bir sözleşmenin sonucu olduğunu savunarak, bu bakış açısının en etkili ifadelerinden birini sağladı. Her vatandaşın, her insanın doğasında bulunan doğal kapasiteye dayanan belirli doğal hakları vardı (</a:t>
            </a:r>
            <a:r>
              <a:rPr lang="tr-TR" dirty="0"/>
              <a:t>B.N. Adams </a:t>
            </a:r>
            <a:r>
              <a:rPr lang="tr-TR" dirty="0" err="1"/>
              <a:t>and</a:t>
            </a:r>
            <a:r>
              <a:rPr lang="tr-TR" dirty="0"/>
              <a:t> R.N. </a:t>
            </a:r>
            <a:r>
              <a:rPr lang="tr-TR" dirty="0" err="1"/>
              <a:t>Sydil</a:t>
            </a:r>
            <a:r>
              <a:rPr lang="tr-TR"/>
              <a:t>, 2000). </a:t>
            </a:r>
          </a:p>
          <a:p>
            <a:endParaRPr lang="tr-TR"/>
          </a:p>
        </p:txBody>
      </p:sp>
    </p:spTree>
    <p:extLst>
      <p:ext uri="{BB962C8B-B14F-4D97-AF65-F5344CB8AC3E}">
        <p14:creationId xmlns:p14="http://schemas.microsoft.com/office/powerpoint/2010/main" val="1942045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7980C74-AF2A-4450-847A-E743B22A26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CC55E1E6-B2EF-4C7C-9FF3-FFEA3B783D65}"/>
              </a:ext>
            </a:extLst>
          </p:cNvPr>
          <p:cNvSpPr>
            <a:spLocks noGrp="1"/>
          </p:cNvSpPr>
          <p:nvPr>
            <p:ph type="title"/>
          </p:nvPr>
        </p:nvSpPr>
        <p:spPr>
          <a:xfrm>
            <a:off x="1534696" y="804519"/>
            <a:ext cx="9520158" cy="1049235"/>
          </a:xfrm>
        </p:spPr>
        <p:txBody>
          <a:bodyPr>
            <a:normAutofit/>
          </a:bodyPr>
          <a:lstStyle/>
          <a:p>
            <a:r>
              <a:rPr lang="tr-TR" dirty="0"/>
              <a:t>Locke  (</a:t>
            </a:r>
            <a:r>
              <a:rPr lang="en-US" dirty="0"/>
              <a:t>Roberts and </a:t>
            </a:r>
            <a:r>
              <a:rPr lang="en-US" dirty="0" err="1"/>
              <a:t>Sutch</a:t>
            </a:r>
            <a:r>
              <a:rPr lang="en-US" dirty="0"/>
              <a:t>,  2012</a:t>
            </a:r>
            <a:r>
              <a:rPr lang="tr-TR" dirty="0"/>
              <a:t>). </a:t>
            </a:r>
          </a:p>
        </p:txBody>
      </p:sp>
      <p:cxnSp>
        <p:nvCxnSpPr>
          <p:cNvPr id="11" name="Straight Connector 10">
            <a:extLst>
              <a:ext uri="{FF2B5EF4-FFF2-40B4-BE49-F238E27FC236}">
                <a16:creationId xmlns:a16="http://schemas.microsoft.com/office/drawing/2014/main" id="{E9CE1AD2-68C8-4D23-BCA6-A6714F325DA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30874" y="1996645"/>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3" name="Rectangle 12">
            <a:extLst>
              <a:ext uri="{FF2B5EF4-FFF2-40B4-BE49-F238E27FC236}">
                <a16:creationId xmlns:a16="http://schemas.microsoft.com/office/drawing/2014/main" id="{698C92D5-DA82-49A4-B257-78C3125FA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5" name="İçerik Yer Tutucusu 2">
            <a:extLst>
              <a:ext uri="{FF2B5EF4-FFF2-40B4-BE49-F238E27FC236}">
                <a16:creationId xmlns:a16="http://schemas.microsoft.com/office/drawing/2014/main" id="{03F85278-8096-466A-8F5C-D739D1E9B510}"/>
              </a:ext>
            </a:extLst>
          </p:cNvPr>
          <p:cNvGraphicFramePr>
            <a:graphicFrameLocks noGrp="1"/>
          </p:cNvGraphicFramePr>
          <p:nvPr>
            <p:ph idx="1"/>
            <p:extLst>
              <p:ext uri="{D42A27DB-BD31-4B8C-83A1-F6EECF244321}">
                <p14:modId xmlns:p14="http://schemas.microsoft.com/office/powerpoint/2010/main" val="1323767129"/>
              </p:ext>
            </p:extLst>
          </p:nvPr>
        </p:nvGraphicFramePr>
        <p:xfrm>
          <a:off x="1130270" y="2502076"/>
          <a:ext cx="9604375" cy="3695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11670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A880A6-3BD0-4830-B9F6-13A13E8D5C23}"/>
              </a:ext>
            </a:extLst>
          </p:cNvPr>
          <p:cNvSpPr>
            <a:spLocks noGrp="1"/>
          </p:cNvSpPr>
          <p:nvPr>
            <p:ph type="title"/>
          </p:nvPr>
        </p:nvSpPr>
        <p:spPr/>
        <p:txBody>
          <a:bodyPr/>
          <a:lstStyle/>
          <a:p>
            <a:r>
              <a:rPr lang="tr-TR" dirty="0"/>
              <a:t>Kaynaklar </a:t>
            </a:r>
          </a:p>
        </p:txBody>
      </p:sp>
      <p:sp>
        <p:nvSpPr>
          <p:cNvPr id="3" name="İçerik Yer Tutucusu 2">
            <a:extLst>
              <a:ext uri="{FF2B5EF4-FFF2-40B4-BE49-F238E27FC236}">
                <a16:creationId xmlns:a16="http://schemas.microsoft.com/office/drawing/2014/main" id="{AB7ED3F6-8CE2-419A-8D88-D8CA5F76B623}"/>
              </a:ext>
            </a:extLst>
          </p:cNvPr>
          <p:cNvSpPr>
            <a:spLocks noGrp="1"/>
          </p:cNvSpPr>
          <p:nvPr>
            <p:ph idx="1"/>
          </p:nvPr>
        </p:nvSpPr>
        <p:spPr/>
        <p:txBody>
          <a:bodyPr>
            <a:normAutofit/>
          </a:bodyPr>
          <a:lstStyle/>
          <a:p>
            <a:r>
              <a:rPr lang="en-US" sz="2400" dirty="0"/>
              <a:t>Peri Roberts and Peter </a:t>
            </a:r>
            <a:r>
              <a:rPr lang="en-US" sz="2400" dirty="0" err="1"/>
              <a:t>Sutch</a:t>
            </a:r>
            <a:r>
              <a:rPr lang="en-US" sz="2400" dirty="0"/>
              <a:t>,  2012</a:t>
            </a:r>
            <a:r>
              <a:rPr lang="tr-TR" sz="2400" dirty="0"/>
              <a:t>. An </a:t>
            </a:r>
            <a:r>
              <a:rPr lang="tr-TR" sz="2400" dirty="0" err="1"/>
              <a:t>Introduction</a:t>
            </a:r>
            <a:r>
              <a:rPr lang="tr-TR" sz="2400" dirty="0"/>
              <a:t> </a:t>
            </a:r>
            <a:r>
              <a:rPr lang="tr-TR" sz="2400" dirty="0" err="1"/>
              <a:t>to</a:t>
            </a:r>
            <a:r>
              <a:rPr lang="tr-TR" sz="2400" dirty="0"/>
              <a:t> </a:t>
            </a:r>
            <a:r>
              <a:rPr lang="tr-TR" sz="2400" dirty="0" err="1"/>
              <a:t>Political</a:t>
            </a:r>
            <a:r>
              <a:rPr lang="tr-TR" sz="2400" dirty="0"/>
              <a:t> </a:t>
            </a:r>
            <a:r>
              <a:rPr lang="tr-TR" sz="2400" dirty="0" err="1"/>
              <a:t>Thought</a:t>
            </a:r>
            <a:r>
              <a:rPr lang="tr-TR" sz="2400" dirty="0"/>
              <a:t>. Edinburgh </a:t>
            </a:r>
            <a:r>
              <a:rPr lang="tr-TR" sz="2400" dirty="0" err="1"/>
              <a:t>University</a:t>
            </a:r>
            <a:r>
              <a:rPr lang="tr-TR" sz="2400" dirty="0"/>
              <a:t> </a:t>
            </a:r>
            <a:r>
              <a:rPr lang="tr-TR" sz="2400" dirty="0" err="1"/>
              <a:t>Press</a:t>
            </a:r>
            <a:r>
              <a:rPr lang="tr-TR" sz="2400" dirty="0"/>
              <a:t>.  </a:t>
            </a:r>
          </a:p>
          <a:p>
            <a:r>
              <a:rPr lang="tr-TR" sz="2400" dirty="0"/>
              <a:t>B.N. Adams </a:t>
            </a:r>
            <a:r>
              <a:rPr lang="tr-TR" sz="2400" dirty="0" err="1"/>
              <a:t>and</a:t>
            </a:r>
            <a:r>
              <a:rPr lang="tr-TR" sz="2400" dirty="0"/>
              <a:t> R.N. </a:t>
            </a:r>
            <a:r>
              <a:rPr lang="tr-TR" sz="2400" dirty="0" err="1"/>
              <a:t>Sydil</a:t>
            </a:r>
            <a:r>
              <a:rPr lang="tr-TR" sz="2400" dirty="0"/>
              <a:t>, 2000. </a:t>
            </a:r>
            <a:r>
              <a:rPr lang="tr-TR" sz="2400" b="1" dirty="0" err="1"/>
              <a:t>Sociological</a:t>
            </a:r>
            <a:r>
              <a:rPr lang="tr-TR" sz="2400" b="1" dirty="0"/>
              <a:t> </a:t>
            </a:r>
            <a:r>
              <a:rPr lang="tr-TR" sz="2400" b="1" dirty="0" err="1"/>
              <a:t>Theory</a:t>
            </a:r>
            <a:r>
              <a:rPr lang="tr-TR" sz="2400" b="1" dirty="0"/>
              <a:t>. </a:t>
            </a:r>
            <a:r>
              <a:rPr lang="tr-TR" sz="2400" b="1" dirty="0" err="1"/>
              <a:t>Pine</a:t>
            </a:r>
            <a:r>
              <a:rPr lang="tr-TR" sz="2400" b="1" dirty="0"/>
              <a:t> </a:t>
            </a:r>
            <a:r>
              <a:rPr lang="tr-TR" sz="2400" b="1" dirty="0" err="1"/>
              <a:t>Forge</a:t>
            </a:r>
            <a:r>
              <a:rPr lang="tr-TR" sz="2400" b="1" dirty="0"/>
              <a:t> </a:t>
            </a:r>
            <a:r>
              <a:rPr lang="tr-TR" sz="2400" b="1" dirty="0" err="1"/>
              <a:t>Press</a:t>
            </a:r>
            <a:r>
              <a:rPr lang="tr-TR" sz="2400" b="1" dirty="0"/>
              <a:t>.</a:t>
            </a:r>
            <a:endParaRPr lang="en-US" sz="2400" dirty="0"/>
          </a:p>
          <a:p>
            <a:endParaRPr lang="tr-TR" sz="2400" dirty="0"/>
          </a:p>
        </p:txBody>
      </p:sp>
    </p:spTree>
    <p:extLst>
      <p:ext uri="{BB962C8B-B14F-4D97-AF65-F5344CB8AC3E}">
        <p14:creationId xmlns:p14="http://schemas.microsoft.com/office/powerpoint/2010/main" val="540018321"/>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otalTime>3</TotalTime>
  <Words>466</Words>
  <Application>Microsoft Office PowerPoint</Application>
  <PresentationFormat>Geniş ekran</PresentationFormat>
  <Paragraphs>24</Paragraphs>
  <Slides>8</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8</vt:i4>
      </vt:variant>
    </vt:vector>
  </HeadingPairs>
  <TitlesOfParts>
    <vt:vector size="11" baseType="lpstr">
      <vt:lpstr>Arial</vt:lpstr>
      <vt:lpstr>Palatino Linotype</vt:lpstr>
      <vt:lpstr>Galeri</vt:lpstr>
      <vt:lpstr>J. Locke </vt:lpstr>
      <vt:lpstr>Locke </vt:lpstr>
      <vt:lpstr>Locke </vt:lpstr>
      <vt:lpstr>Locke </vt:lpstr>
      <vt:lpstr>Locke </vt:lpstr>
      <vt:lpstr>Locke </vt:lpstr>
      <vt:lpstr>Locke  (Roberts and Sutch,  2012). </vt:lpstr>
      <vt:lpstr>Kaynaklar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 Locke </dc:title>
  <dc:creator>Mavis</dc:creator>
  <cp:lastModifiedBy>Mavis</cp:lastModifiedBy>
  <cp:revision>2</cp:revision>
  <dcterms:created xsi:type="dcterms:W3CDTF">2020-05-27T19:51:17Z</dcterms:created>
  <dcterms:modified xsi:type="dcterms:W3CDTF">2020-05-28T06:55:02Z</dcterms:modified>
</cp:coreProperties>
</file>