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307" r:id="rId3"/>
    <p:sldId id="308" r:id="rId4"/>
    <p:sldId id="309" r:id="rId5"/>
    <p:sldId id="310" r:id="rId6"/>
    <p:sldId id="311" r:id="rId7"/>
    <p:sldId id="312" r:id="rId8"/>
    <p:sldId id="313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15"/>
    <p:restoredTop sz="97179"/>
  </p:normalViewPr>
  <p:slideViewPr>
    <p:cSldViewPr snapToGrid="0" snapToObjects="1">
      <p:cViewPr varScale="1">
        <p:scale>
          <a:sx n="112" d="100"/>
          <a:sy n="112" d="100"/>
        </p:scale>
        <p:origin x="224" y="53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Leonardo_da_Vinc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Alt%C4%B1n_oran" TargetMode="External"/><Relationship Id="rId5" Type="http://schemas.openxmlformats.org/officeDocument/2006/relationships/hyperlink" Target="https://tr.wikipedia.org/wiki/Vitruvius_Adam%C4%B1" TargetMode="External"/><Relationship Id="rId4" Type="http://schemas.openxmlformats.org/officeDocument/2006/relationships/hyperlink" Target="https://tr.wikipedia.org/wiki/Oran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10. </a:t>
            </a:r>
            <a:r>
              <a:rPr lang="en-US" sz="4000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1 - Denge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Tasarım kendi içinde bir dengeye sahip olmalıdır.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Farklı bölümler arasında özellikle de alt ve üst bölüm arasında bir kopma olmamalıdır.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Bölümler iyi yapılandırılmış bir ilişki bulunmalıdır.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Bütünlük oluşturulmalıdır.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Beyaz boşluk denge sağlamakta çok önemli bir role sahiptir.</a:t>
            </a:r>
          </a:p>
        </p:txBody>
      </p:sp>
    </p:spTree>
    <p:extLst>
      <p:ext uri="{BB962C8B-B14F-4D97-AF65-F5344CB8AC3E}">
        <p14:creationId xmlns:p14="http://schemas.microsoft.com/office/powerpoint/2010/main" val="250187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1 - Denge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Büyük boyutlu ve koyu renkli görsel unsurlar küçük ve açık tonlu unsurlara kıyasla daha fazla optik ağırlığa sahiptir.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Optik olarak iyi dengelenmiş bir tasarım ilk bakışta dengesiz gibi gözükebilir.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762696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2 - Orantı ve Görsel Hiyerarşi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Görsel unsurun tasarım içindeki diğer unsurlarla kurduğu orantısal ilişkiler doğruda algı ve iletişimi etkiler, dikkat edilmesi gereken noktalar: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Boyut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Renk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Açıklık koyuluk (ton) 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Uzaklık yakınlık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Konum</a:t>
            </a:r>
          </a:p>
        </p:txBody>
      </p:sp>
    </p:spTree>
    <p:extLst>
      <p:ext uri="{BB962C8B-B14F-4D97-AF65-F5344CB8AC3E}">
        <p14:creationId xmlns:p14="http://schemas.microsoft.com/office/powerpoint/2010/main" val="742673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2 - Orantı ve Görsel Hiyerarşi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Tasarımcı okuyucunun gözünü tasarım üzerinde yönlendirir – bunu görsel hiyerarşi ile yapar.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Altın Oran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9F9EBA-78DA-7D47-B9C5-CC4798637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958" y="4416351"/>
            <a:ext cx="32004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4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2 - Orantı ve Görsel Hiyerarşi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AE5ADF-E4C0-DD44-A79E-93657DC3F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92" y="1378994"/>
            <a:ext cx="4026816" cy="547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A75267-2322-384D-87D1-AC7FDF854F5C}"/>
              </a:ext>
            </a:extLst>
          </p:cNvPr>
          <p:cNvSpPr txBox="1"/>
          <p:nvPr/>
        </p:nvSpPr>
        <p:spPr>
          <a:xfrm>
            <a:off x="419924" y="4570097"/>
            <a:ext cx="28261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 CC: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tr.wikipedia.org</a:t>
            </a:r>
            <a:r>
              <a:rPr lang="tr-TR" dirty="0"/>
              <a:t>/</a:t>
            </a:r>
            <a:r>
              <a:rPr lang="tr-TR" dirty="0" err="1"/>
              <a:t>wiki</a:t>
            </a:r>
            <a:r>
              <a:rPr lang="tr-TR" dirty="0"/>
              <a:t>/Alt%C4%B1n_oran#/</a:t>
            </a:r>
            <a:r>
              <a:rPr lang="tr-TR" dirty="0" err="1"/>
              <a:t>media</a:t>
            </a:r>
            <a:r>
              <a:rPr lang="tr-TR" dirty="0"/>
              <a:t>/</a:t>
            </a:r>
            <a:r>
              <a:rPr lang="tr-TR" dirty="0" err="1"/>
              <a:t>Dosya:Da_Vinci_Vitruve_Luc_Viatour.jpg</a:t>
            </a:r>
            <a:endParaRPr lang="tr-T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E2D54-EC0B-3546-98FE-9F31F8DCB9F8}"/>
              </a:ext>
            </a:extLst>
          </p:cNvPr>
          <p:cNvSpPr txBox="1"/>
          <p:nvPr/>
        </p:nvSpPr>
        <p:spPr>
          <a:xfrm>
            <a:off x="419924" y="1668447"/>
            <a:ext cx="411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Leonardo da </a:t>
            </a:r>
            <a:r>
              <a:rPr lang="en-US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Vinci</a:t>
            </a:r>
            <a:r>
              <a:rPr lang="en-US" dirty="0" err="1"/>
              <a:t>'nin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vücudundaki</a:t>
            </a:r>
            <a:r>
              <a:rPr lang="en-US" dirty="0"/>
              <a:t> </a:t>
            </a:r>
            <a:r>
              <a:rPr lang="en-US" dirty="0">
                <a:hlinkClick r:id="rId4" tooltip="Ora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oranları</a:t>
            </a:r>
            <a:r>
              <a:rPr lang="en-US" dirty="0"/>
              <a:t> </a:t>
            </a:r>
            <a:r>
              <a:rPr lang="en-US" dirty="0" err="1"/>
              <a:t>gösteren</a:t>
            </a:r>
            <a:r>
              <a:rPr lang="en-US" dirty="0"/>
              <a:t> </a:t>
            </a:r>
            <a:r>
              <a:rPr lang="en-US" dirty="0">
                <a:hlinkClick r:id="rId5" tooltip="Vitruvius Adam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Vitruvius Adamı</a:t>
            </a:r>
            <a:r>
              <a:rPr lang="en-US" dirty="0"/>
              <a:t> </a:t>
            </a:r>
            <a:r>
              <a:rPr lang="en-US" dirty="0" err="1"/>
              <a:t>çalışması</a:t>
            </a:r>
            <a:r>
              <a:rPr lang="en-US" dirty="0"/>
              <a:t> (1492).</a:t>
            </a:r>
          </a:p>
          <a:p>
            <a:endParaRPr lang="en-US" dirty="0"/>
          </a:p>
          <a:p>
            <a:r>
              <a:rPr lang="en-US" dirty="0" err="1"/>
              <a:t>Kaynak</a:t>
            </a:r>
            <a:r>
              <a:rPr lang="en-US" dirty="0"/>
              <a:t> CC: </a:t>
            </a:r>
            <a:r>
              <a:rPr lang="en-US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https://tr.wikipedia.org/wiki/Alt%C4%B1n_</a:t>
            </a: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Anatom</a:t>
            </a:r>
            <a:r>
              <a:rPr lang="en-US" dirty="0"/>
              <a:t> – Oran – </a:t>
            </a:r>
            <a:r>
              <a:rPr lang="en-US" dirty="0" err="1"/>
              <a:t>Tasarım</a:t>
            </a:r>
            <a:r>
              <a:rPr lang="en-US" dirty="0"/>
              <a:t> </a:t>
            </a:r>
            <a:r>
              <a:rPr lang="en-US" dirty="0" err="1"/>
              <a:t>İlişkisi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06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3 - Devamlılık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Tasarım içerisinde göz bir unsurdan sonrakine kesintisiz biri biçimde belirli bir kopma yaşanmadan geçebiliyorsa devamlılık sağlanmıştır.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Devamlılığın sağlanabilmesi için:</a:t>
            </a:r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Görsel unsurların gözün normal hareketine uyacak bir yönde yerleştirilmelidir.</a:t>
            </a:r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Algılama yönü okuyucunun dikkatini dağıtmayacak şekilde düzenlenmelidir</a:t>
            </a:r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49541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3 - Devamlılık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İzleyici aşağıdaki algılama sırasını izlemektedir:</a:t>
            </a:r>
          </a:p>
          <a:p>
            <a:endParaRPr lang="tr-TR" sz="3500" dirty="0"/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Büyükten küçüğe</a:t>
            </a:r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Koyun tondan açığa</a:t>
            </a:r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Renkliden renksize</a:t>
            </a:r>
          </a:p>
          <a:p>
            <a:pPr marL="514350" indent="-514350">
              <a:buFont typeface="+mj-lt"/>
              <a:buAutoNum type="alphaLcParenR"/>
            </a:pPr>
            <a:r>
              <a:rPr lang="tr-TR" sz="3500" dirty="0"/>
              <a:t>Alışılmamış olandan alışılmışa</a:t>
            </a:r>
          </a:p>
        </p:txBody>
      </p:sp>
    </p:spTree>
    <p:extLst>
      <p:ext uri="{BB962C8B-B14F-4D97-AF65-F5344CB8AC3E}">
        <p14:creationId xmlns:p14="http://schemas.microsoft.com/office/powerpoint/2010/main" val="3222525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362</Words>
  <Application>Microsoft Macintosh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10. Hafta   Dr. Öğr. Üyesi Ergin Şafak Dikmen </vt:lpstr>
      <vt:lpstr>1 - Denge</vt:lpstr>
      <vt:lpstr>1 - Denge</vt:lpstr>
      <vt:lpstr>2 - Orantı ve Görsel Hiyerarşi</vt:lpstr>
      <vt:lpstr>2 - Orantı ve Görsel Hiyerarşi</vt:lpstr>
      <vt:lpstr>2 - Orantı ve Görsel Hiyerarşi</vt:lpstr>
      <vt:lpstr>3 - Devamlılık</vt:lpstr>
      <vt:lpstr>3 - Devamlılık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85</cp:revision>
  <dcterms:created xsi:type="dcterms:W3CDTF">2020-10-07T12:25:49Z</dcterms:created>
  <dcterms:modified xsi:type="dcterms:W3CDTF">2021-03-23T14:19:31Z</dcterms:modified>
</cp:coreProperties>
</file>