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73" r:id="rId2"/>
    <p:sldId id="274" r:id="rId3"/>
    <p:sldId id="288" r:id="rId4"/>
    <p:sldId id="287" r:id="rId5"/>
    <p:sldId id="289" r:id="rId6"/>
    <p:sldId id="290" r:id="rId7"/>
    <p:sldId id="291" r:id="rId8"/>
    <p:sldId id="292" r:id="rId9"/>
    <p:sldId id="293" r:id="rId10"/>
    <p:sldId id="294" r:id="rId11"/>
    <p:sldId id="279" r:id="rId12"/>
    <p:sldId id="280" r:id="rId13"/>
    <p:sldId id="281" r:id="rId14"/>
    <p:sldId id="282" r:id="rId15"/>
    <p:sldId id="270" r:id="rId16"/>
    <p:sldId id="271" r:id="rId17"/>
    <p:sldId id="272" r:id="rId18"/>
    <p:sldId id="269" r:id="rId19"/>
    <p:sldId id="295" r:id="rId20"/>
    <p:sldId id="275" r:id="rId21"/>
    <p:sldId id="285" r:id="rId22"/>
    <p:sldId id="276" r:id="rId23"/>
    <p:sldId id="277" r:id="rId24"/>
    <p:sldId id="278" r:id="rId25"/>
    <p:sldId id="301" r:id="rId26"/>
    <p:sldId id="296" r:id="rId27"/>
    <p:sldId id="297" r:id="rId28"/>
    <p:sldId id="298" r:id="rId29"/>
    <p:sldId id="299" r:id="rId30"/>
    <p:sldId id="300" r:id="rId31"/>
    <p:sldId id="286" r:id="rId32"/>
    <p:sldId id="302" r:id="rId3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09B7-E123-4663-BF5D-59447F11FE31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D5E9BB9-697B-4E42-9051-30DB25F58B1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09B7-E123-4663-BF5D-59447F11FE31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9BB9-697B-4E42-9051-30DB25F58B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09B7-E123-4663-BF5D-59447F11FE31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9BB9-697B-4E42-9051-30DB25F58B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09B7-E123-4663-BF5D-59447F11FE31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9BB9-697B-4E42-9051-30DB25F58B1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09B7-E123-4663-BF5D-59447F11FE31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D5E9BB9-697B-4E42-9051-30DB25F58B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09B7-E123-4663-BF5D-59447F11FE31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9BB9-697B-4E42-9051-30DB25F58B1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09B7-E123-4663-BF5D-59447F11FE31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9BB9-697B-4E42-9051-30DB25F58B1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09B7-E123-4663-BF5D-59447F11FE31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9BB9-697B-4E42-9051-30DB25F58B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09B7-E123-4663-BF5D-59447F11FE31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9BB9-697B-4E42-9051-30DB25F58B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09B7-E123-4663-BF5D-59447F11FE31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9BB9-697B-4E42-9051-30DB25F58B1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09B7-E123-4663-BF5D-59447F11FE31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D5E9BB9-697B-4E42-9051-30DB25F58B1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6609B7-E123-4663-BF5D-59447F11FE31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D5E9BB9-697B-4E42-9051-30DB25F58B1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DAVUT NUR\Desktop\bölüm 4 (1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" y="579075"/>
            <a:ext cx="11495314" cy="599154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DAVUT NUR\Desktop\5. bölüm (7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9086" y="457201"/>
            <a:ext cx="9953897" cy="58260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AVUT NUR\Desktop\bölüm 6 (1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9897" y="235131"/>
            <a:ext cx="10829108" cy="62701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AVUT NUR\Desktop\bölüm 6 (2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" y="274320"/>
            <a:ext cx="11430000" cy="61547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DAVUT NUR\Desktop\bölüm 6 (3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" y="235132"/>
            <a:ext cx="11129554" cy="62832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DAVUT NUR\Desktop\bölüm 6 (4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1337" y="219528"/>
            <a:ext cx="10006149" cy="64555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DAVUT NUR\Desktop\bölüm 7 (1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005" y="261257"/>
            <a:ext cx="11586753" cy="62832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AVUT NUR\Desktop\bölüm 7 (2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194" y="378823"/>
            <a:ext cx="11364685" cy="62309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DAVUT NUR\Desktop\bölüm 8 (1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194" y="235131"/>
            <a:ext cx="11756571" cy="6400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DAVUT NUR\Desktop\bölüm 8 (2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1706" y="261564"/>
            <a:ext cx="11645153" cy="6193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DAVUT NUR\Desktop\9.bölü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463" y="574766"/>
            <a:ext cx="11035166" cy="59174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Users\DAVUT NUR\Desktop\bölüm 4 (2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137" y="300445"/>
            <a:ext cx="11181806" cy="61787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DAVUT NUR\Desktop\10.bölü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5943" y="378823"/>
            <a:ext cx="11560628" cy="60219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DAVUT NUR\Desktop\bölüm 11 (1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824" y="418012"/>
            <a:ext cx="11234056" cy="60611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Users\DAVUT NUR\Desktop\bölüm 12 (1. 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006" y="548639"/>
            <a:ext cx="11730445" cy="55909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DAVUT NUR\Desktop\bölüm 12 (2. 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509" y="435610"/>
            <a:ext cx="11247120" cy="59168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AVUT NUR\Desktop\bölüm 12 (3. 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509" y="287383"/>
            <a:ext cx="11377748" cy="640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DAVUT NUR\Desktop\13.bölüm(1. 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4583" y="535578"/>
            <a:ext cx="10554787" cy="5865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DAVUT NUR\Desktop\9.bölüm (2,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3163" y="979714"/>
            <a:ext cx="9616757" cy="44152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DAVUT NUR\Desktop\9.bölüm (3,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4651" y="914399"/>
            <a:ext cx="9328331" cy="48985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DAVUT NUR\Desktop\_9.bölüm (4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5225" y="457200"/>
            <a:ext cx="9395505" cy="55517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DAVUT NUR\Desktop\9.bölüm (5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1765" y="744583"/>
            <a:ext cx="9806532" cy="4872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AVUT NUR\Desktop\5.bölüm (0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1" y="444137"/>
            <a:ext cx="10972800" cy="60089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DAVUT NUR\Desktop\9.bölüm (6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5657" y="731519"/>
            <a:ext cx="9653451" cy="49769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AVUT NUR\Desktop\bölüm 1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1703" y="313510"/>
            <a:ext cx="10737668" cy="61787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DAVUT NUR\Desktop\15.bölü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6833" y="404949"/>
            <a:ext cx="10685417" cy="59958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AVUT NUR\Desktop\5.bölüm (1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11779624" cy="6293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DAVUT NUR\Desktop\_5.bölüm (2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889" y="313509"/>
            <a:ext cx="11702688" cy="6126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DAVUT NUR\Desktop\5. bölüm (3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8977" y="705394"/>
            <a:ext cx="10276703" cy="5238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DAVUT NUR\Desktop\5. bölüm(4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4583" y="587829"/>
            <a:ext cx="10855234" cy="56170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DAVUT NUR\Desktop\5.bölüm (5.kı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880" y="1722483"/>
            <a:ext cx="10555288" cy="3400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DAVUT NUR\Desktop\5.bölüm (6.ksım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6988" y="875211"/>
            <a:ext cx="9519058" cy="5107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494</TotalTime>
  <Words>0</Words>
  <Application>Microsoft Office PowerPoint</Application>
  <PresentationFormat>Geniş ekran</PresentationFormat>
  <Paragraphs>0</Paragraphs>
  <Slides>32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6" baseType="lpstr">
      <vt:lpstr>Franklin Gothic Book</vt:lpstr>
      <vt:lpstr>Perpetua</vt:lpstr>
      <vt:lpstr>Wingdings 2</vt:lpstr>
      <vt:lpstr>Hisse Senedi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pcc15</dc:creator>
  <cp:lastModifiedBy>Birce Taban</cp:lastModifiedBy>
  <cp:revision>55</cp:revision>
  <dcterms:created xsi:type="dcterms:W3CDTF">2018-12-22T10:32:39Z</dcterms:created>
  <dcterms:modified xsi:type="dcterms:W3CDTF">2019-03-13T10:20:01Z</dcterms:modified>
</cp:coreProperties>
</file>