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2787"/>
    <p:restoredTop sz="90929"/>
  </p:normalViewPr>
  <p:slideViewPr>
    <p:cSldViewPr>
      <p:cViewPr varScale="1">
        <p:scale>
          <a:sx n="117" d="100"/>
          <a:sy n="117" d="100"/>
        </p:scale>
        <p:origin x="-218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A3FF8-97DA-478C-A8C9-CA50DC71F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9202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92DFD-7BDB-4F46-8FA5-7D40FC79A64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0828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CDE3A-6D2B-44FB-8712-8BCFC73A7BB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0580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10224-9B94-4E57-B682-F6E00781A9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5579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C7329-F2FC-42B2-9556-E55005F9AE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914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2A0CC-3650-4B3E-8512-7186E496FA5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060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767E-4BA1-4EB9-8276-DB0714705EC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1569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8E54-1CD9-4D8A-B881-90C6275EEB4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5275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A232-4A04-4C56-9EB4-C774B1A91C1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464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40BED-48C7-45DC-8BE7-7B3F8BB20EE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023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3F5D6-02AA-4616-8085-91BA096BBA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365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4FC4D-4DB0-4840-8E8C-883DF465C72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3962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395536" y="908720"/>
            <a:ext cx="8568952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600" b="1" dirty="0" smtClean="0"/>
              <a:t>MATERYAL GELİŞTİRME İLKELERİ</a:t>
            </a:r>
            <a:endParaRPr lang="tr-TR" sz="3600" b="1" dirty="0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267744" y="4581128"/>
            <a:ext cx="4539952" cy="461665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b="1" dirty="0" smtClean="0"/>
              <a:t>HİDAYET SUHA YÜKSEL</a:t>
            </a:r>
            <a:endParaRPr lang="tr-TR" b="1" dirty="0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685800" y="6096000"/>
            <a:ext cx="67056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0205107"/>
              </p:ext>
            </p:extLst>
          </p:nvPr>
        </p:nvGraphicFramePr>
        <p:xfrm>
          <a:off x="0" y="3175"/>
          <a:ext cx="8610600" cy="6450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Slayt" r:id="rId3" imgW="4341770" imgH="3256695" progId="PowerPoint.Slide.8">
                  <p:embed/>
                </p:oleObj>
              </mc:Choice>
              <mc:Fallback>
                <p:oleObj name="Slayt" r:id="rId3" imgW="4341770" imgH="3256695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175"/>
                        <a:ext cx="8610600" cy="6450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533400" y="5867400"/>
            <a:ext cx="54102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1022481"/>
              </p:ext>
            </p:extLst>
          </p:nvPr>
        </p:nvGraphicFramePr>
        <p:xfrm>
          <a:off x="0" y="3175"/>
          <a:ext cx="9144000" cy="685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Slayt" r:id="rId3" imgW="4363318" imgH="3272148" progId="PowerPoint.Slide.8">
                  <p:embed/>
                </p:oleObj>
              </mc:Choice>
              <mc:Fallback>
                <p:oleObj name="Slayt" r:id="rId3" imgW="4363318" imgH="3272148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175"/>
                        <a:ext cx="9144000" cy="685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304800" y="6172200"/>
            <a:ext cx="65532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8352523"/>
              </p:ext>
            </p:extLst>
          </p:nvPr>
        </p:nvGraphicFramePr>
        <p:xfrm>
          <a:off x="0" y="3175"/>
          <a:ext cx="9144000" cy="685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6" name="Slayt" r:id="rId3" imgW="4363318" imgH="3272148" progId="PowerPoint.Slide.8">
                  <p:embed/>
                </p:oleObj>
              </mc:Choice>
              <mc:Fallback>
                <p:oleObj name="Slayt" r:id="rId3" imgW="4363318" imgH="3272148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175"/>
                        <a:ext cx="9144000" cy="685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381000" y="6172200"/>
            <a:ext cx="66294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2505644"/>
              </p:ext>
            </p:extLst>
          </p:nvPr>
        </p:nvGraphicFramePr>
        <p:xfrm>
          <a:off x="304800" y="0"/>
          <a:ext cx="8534400" cy="6392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Slayt" r:id="rId3" imgW="4347875" imgH="3261367" progId="PowerPoint.Slide.8">
                  <p:embed/>
                </p:oleObj>
              </mc:Choice>
              <mc:Fallback>
                <p:oleObj name="Slayt" r:id="rId3" imgW="4347875" imgH="3261367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0"/>
                        <a:ext cx="8534400" cy="639286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2819400" y="5715000"/>
            <a:ext cx="44196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9531606"/>
              </p:ext>
            </p:extLst>
          </p:nvPr>
        </p:nvGraphicFramePr>
        <p:xfrm>
          <a:off x="685800" y="517525"/>
          <a:ext cx="8001000" cy="599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Slayt" r:id="rId3" imgW="4361522" imgH="3270351" progId="PowerPoint.Slide.8">
                  <p:embed/>
                </p:oleObj>
              </mc:Choice>
              <mc:Fallback>
                <p:oleObj name="Slayt" r:id="rId3" imgW="4361522" imgH="3270351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517525"/>
                        <a:ext cx="8001000" cy="5992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295400" y="5943600"/>
            <a:ext cx="47244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3633219"/>
              </p:ext>
            </p:extLst>
          </p:nvPr>
        </p:nvGraphicFramePr>
        <p:xfrm>
          <a:off x="457200" y="346075"/>
          <a:ext cx="8305800" cy="6221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Slayt" r:id="rId3" imgW="4160414" imgH="3119771" progId="PowerPoint.Slide.8">
                  <p:embed/>
                </p:oleObj>
              </mc:Choice>
              <mc:Fallback>
                <p:oleObj name="Slayt" r:id="rId3" imgW="4160414" imgH="3119771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346075"/>
                        <a:ext cx="8305800" cy="6221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685800" y="5867400"/>
            <a:ext cx="6477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295400" y="5943600"/>
            <a:ext cx="50292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/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33585" y="1916832"/>
            <a:ext cx="8077200" cy="3170099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4000" dirty="0" smtClean="0">
                <a:solidFill>
                  <a:srgbClr val="800000"/>
                </a:solidFill>
                <a:latin typeface="Arial" charset="0"/>
              </a:rPr>
              <a:t>4. Öğretim materyalinde kullanılan görsel özellikler (resim, grafik, renk, </a:t>
            </a:r>
            <a:r>
              <a:rPr lang="tr-TR" sz="4000" dirty="0" err="1" smtClean="0">
                <a:solidFill>
                  <a:srgbClr val="800000"/>
                </a:solidFill>
                <a:latin typeface="Arial" charset="0"/>
              </a:rPr>
              <a:t>v.s</a:t>
            </a:r>
            <a:r>
              <a:rPr lang="tr-TR" sz="4000" dirty="0" smtClean="0">
                <a:solidFill>
                  <a:srgbClr val="800000"/>
                </a:solidFill>
                <a:latin typeface="Arial" charset="0"/>
              </a:rPr>
              <a:t>.), materyalin önemli noktalarını vurgulamak amacıyla kullanılmalı, aşırı </a:t>
            </a:r>
            <a:r>
              <a:rPr lang="tr-TR" sz="4000" dirty="0" err="1" smtClean="0">
                <a:solidFill>
                  <a:srgbClr val="800000"/>
                </a:solidFill>
                <a:latin typeface="Arial" charset="0"/>
              </a:rPr>
              <a:t>kullanımamalıdır</a:t>
            </a:r>
            <a:r>
              <a:rPr lang="tr-TR" sz="4000" dirty="0" smtClean="0">
                <a:solidFill>
                  <a:srgbClr val="800000"/>
                </a:solidFill>
                <a:latin typeface="Arial" charset="0"/>
              </a:rPr>
              <a:t>.</a:t>
            </a:r>
            <a:endParaRPr lang="tr-TR" sz="4000" i="1" dirty="0"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3305418"/>
              </p:ext>
            </p:extLst>
          </p:nvPr>
        </p:nvGraphicFramePr>
        <p:xfrm>
          <a:off x="0" y="3175"/>
          <a:ext cx="8534400" cy="6392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Slayt" r:id="rId3" imgW="4015689" imgH="3011598" progId="PowerPoint.Slide.8">
                  <p:embed/>
                </p:oleObj>
              </mc:Choice>
              <mc:Fallback>
                <p:oleObj name="Slayt" r:id="rId3" imgW="4015689" imgH="3011598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175"/>
                        <a:ext cx="8534400" cy="6392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295400" y="5791200"/>
            <a:ext cx="5334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/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44488" y="2276475"/>
            <a:ext cx="8077200" cy="2554288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4000" dirty="0" smtClean="0">
                <a:solidFill>
                  <a:srgbClr val="800000"/>
                </a:solidFill>
                <a:latin typeface="Arial" charset="0"/>
              </a:rPr>
              <a:t>5. Öğretim materyali, öğrencinin pedagojik özelliklerine uygun olmalı ve öğrencinin gerçek hayatıyla tutarlılık göstermelidir.</a:t>
            </a:r>
            <a:endParaRPr lang="tr-TR" sz="4000" i="1" dirty="0"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2913788"/>
              </p:ext>
            </p:extLst>
          </p:nvPr>
        </p:nvGraphicFramePr>
        <p:xfrm>
          <a:off x="304800" y="231775"/>
          <a:ext cx="8839200" cy="662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Slayt" r:id="rId3" imgW="4323455" imgH="3241601" progId="PowerPoint.Slide.8">
                  <p:embed/>
                </p:oleObj>
              </mc:Choice>
              <mc:Fallback>
                <p:oleObj name="Slayt" r:id="rId3" imgW="4323455" imgH="3241601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31775"/>
                        <a:ext cx="8839200" cy="6621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762000" y="6096000"/>
            <a:ext cx="61722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4084616"/>
              </p:ext>
            </p:extLst>
          </p:nvPr>
        </p:nvGraphicFramePr>
        <p:xfrm>
          <a:off x="0" y="3175"/>
          <a:ext cx="9144000" cy="685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Slayt" r:id="rId3" imgW="4363318" imgH="3272148" progId="PowerPoint.Slide.8">
                  <p:embed/>
                </p:oleObj>
              </mc:Choice>
              <mc:Fallback>
                <p:oleObj name="Slayt" r:id="rId3" imgW="4363318" imgH="3272148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175"/>
                        <a:ext cx="9144000" cy="685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381000" y="6172200"/>
            <a:ext cx="63246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209136"/>
              </p:ext>
            </p:extLst>
          </p:nvPr>
        </p:nvGraphicFramePr>
        <p:xfrm>
          <a:off x="0" y="3175"/>
          <a:ext cx="9144000" cy="685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name="Slayt" r:id="rId3" imgW="4363318" imgH="3272148" progId="PowerPoint.Slide.8">
                  <p:embed/>
                </p:oleObj>
              </mc:Choice>
              <mc:Fallback>
                <p:oleObj name="Slayt" r:id="rId3" imgW="4363318" imgH="3272148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175"/>
                        <a:ext cx="9144000" cy="685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457200" y="6172200"/>
            <a:ext cx="59436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</TotalTime>
  <Words>49</Words>
  <Application>Microsoft Office PowerPoint</Application>
  <PresentationFormat>Ekran Gösterisi (4:3)</PresentationFormat>
  <Paragraphs>4</Paragraphs>
  <Slides>12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Times New Roman</vt:lpstr>
      <vt:lpstr>Ofis Teması</vt:lpstr>
      <vt:lpstr>Microsoft PowerPoint 97-2003 Slaydı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Başlığı Yok</dc:title>
  <dc:creator>erdal ceyhan</dc:creator>
  <cp:lastModifiedBy>Öğretmenlik</cp:lastModifiedBy>
  <cp:revision>20</cp:revision>
  <dcterms:created xsi:type="dcterms:W3CDTF">2002-12-22T18:31:12Z</dcterms:created>
  <dcterms:modified xsi:type="dcterms:W3CDTF">2017-11-27T06:58:46Z</dcterms:modified>
</cp:coreProperties>
</file>