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/>
              <a:t>TEMEL KAVRAMLAR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BASAMAK KAVRAMI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 sayısı bir basamaklı bir sayıdır.</a:t>
                </a:r>
              </a:p>
              <a:p>
                <a:r>
                  <a:rPr lang="tr-TR" dirty="0"/>
                  <a:t>BC sayısı B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0 olmak üzere iki basamaklı bir sayıdır.</a:t>
                </a:r>
              </a:p>
              <a:p>
                <a:r>
                  <a:rPr lang="tr-TR" dirty="0"/>
                  <a:t>BC: 10B+C şeklinde yazılabilir.</a:t>
                </a:r>
              </a:p>
              <a:p>
                <a:r>
                  <a:rPr lang="tr-TR" dirty="0"/>
                  <a:t>DEF sayısı D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 </m:t>
                    </m:r>
                  </m:oMath>
                </a14:m>
                <a:r>
                  <a:rPr lang="tr-TR" dirty="0"/>
                  <a:t>0 olmak üzere üç basamaklı bir sayıdır.</a:t>
                </a:r>
              </a:p>
              <a:p>
                <a:r>
                  <a:rPr lang="tr-TR" dirty="0"/>
                  <a:t>DEF: 100D+10E+F şeklinde yazılabilir.</a:t>
                </a:r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AAF037-0D01-448C-AE51-FDD6E0183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BASAMAK KAVRAMI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223D42-57FE-4B08-B1EF-216304518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*Örnek: A ile B birer rakam, AB ve BA da iki basamaklı sayılardır.Buna göre, AB – BA farkı aşağıdakilerden hangisi olamaz?</a:t>
            </a:r>
          </a:p>
          <a:p>
            <a:r>
              <a:rPr lang="pt-BR" dirty="0"/>
              <a:t>A) </a:t>
            </a:r>
            <a:r>
              <a:rPr lang="tr-TR" dirty="0"/>
              <a:t>9</a:t>
            </a:r>
            <a:r>
              <a:rPr lang="pt-BR" dirty="0"/>
              <a:t> B) </a:t>
            </a:r>
            <a:r>
              <a:rPr lang="tr-TR" dirty="0"/>
              <a:t>36</a:t>
            </a:r>
            <a:r>
              <a:rPr lang="pt-BR" dirty="0"/>
              <a:t> C) </a:t>
            </a:r>
            <a:r>
              <a:rPr lang="tr-TR" dirty="0"/>
              <a:t>45</a:t>
            </a:r>
            <a:r>
              <a:rPr lang="pt-BR" dirty="0"/>
              <a:t> D) </a:t>
            </a:r>
            <a:r>
              <a:rPr lang="tr-TR" dirty="0" smtClean="0"/>
              <a:t>72</a:t>
            </a:r>
            <a:r>
              <a:rPr lang="pt-BR" dirty="0" smtClean="0"/>
              <a:t> </a:t>
            </a:r>
            <a:r>
              <a:rPr lang="pt-BR" dirty="0"/>
              <a:t>E) </a:t>
            </a:r>
            <a:r>
              <a:rPr lang="tr-TR" dirty="0"/>
              <a:t>122</a:t>
            </a:r>
          </a:p>
          <a:p>
            <a:endParaRPr lang="tr-TR" dirty="0"/>
          </a:p>
          <a:p>
            <a:r>
              <a:rPr lang="tr-TR" dirty="0"/>
              <a:t>Çözüm:  =(10A+B)-(10B+A)</a:t>
            </a:r>
          </a:p>
          <a:p>
            <a:r>
              <a:rPr lang="tr-TR" dirty="0"/>
              <a:t>               = 10A+B-10B-A </a:t>
            </a:r>
          </a:p>
          <a:p>
            <a:r>
              <a:rPr lang="tr-TR" dirty="0"/>
              <a:t>               =9A-9B </a:t>
            </a:r>
          </a:p>
          <a:p>
            <a:r>
              <a:rPr lang="tr-TR" dirty="0"/>
              <a:t>               =9(A-B)  işleminin sonucu 9un katı olacağından ;</a:t>
            </a:r>
          </a:p>
          <a:p>
            <a:r>
              <a:rPr lang="tr-TR" dirty="0"/>
              <a:t>              Sonuç 9,36,45 </a:t>
            </a:r>
            <a:r>
              <a:rPr lang="tr-TR"/>
              <a:t>ve </a:t>
            </a:r>
            <a:r>
              <a:rPr lang="tr-TR" smtClean="0"/>
              <a:t>72 </a:t>
            </a:r>
            <a:r>
              <a:rPr lang="tr-TR" dirty="0"/>
              <a:t>olabilir. Ancak 122 olamaz. Doğru yanıt </a:t>
            </a:r>
            <a:r>
              <a:rPr lang="tr-TR" b="1" dirty="0"/>
              <a:t>E </a:t>
            </a:r>
            <a:r>
              <a:rPr lang="tr-TR" dirty="0"/>
              <a:t>şıkkıdır.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7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006A6E1-F6CE-4D28-B0E8-16A556328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BASAMAK KAVRAMI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07AE152-C674-4971-AEE2-3B6320FBC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*Örnek: A, B, C birer rakam AB iki basamaklı bir sayı ve</a:t>
            </a:r>
          </a:p>
          <a:p>
            <a:r>
              <a:rPr lang="tr-TR" dirty="0"/>
              <a:t>AB – (A + B + C) = 47</a:t>
            </a:r>
          </a:p>
          <a:p>
            <a:r>
              <a:rPr lang="tr-TR" dirty="0"/>
              <a:t>olduğuna göre, A kaçtır?</a:t>
            </a:r>
          </a:p>
          <a:p>
            <a:r>
              <a:rPr lang="tr-TR" dirty="0"/>
              <a:t>A)5  B)6  C)7  D)8 E)9</a:t>
            </a:r>
          </a:p>
          <a:p>
            <a:r>
              <a:rPr lang="tr-TR" dirty="0"/>
              <a:t>Çözüm:  =(10A+B)-(A+B+C) </a:t>
            </a:r>
          </a:p>
          <a:p>
            <a:r>
              <a:rPr lang="tr-TR" dirty="0"/>
              <a:t>               = 10A+B-A-B-C </a:t>
            </a:r>
          </a:p>
          <a:p>
            <a:r>
              <a:rPr lang="tr-TR" dirty="0"/>
              <a:t>               =9A-C =47 ise A=6 , C=7 olur.Doğru seçenek </a:t>
            </a:r>
            <a:r>
              <a:rPr lang="tr-TR" b="1" dirty="0"/>
              <a:t>B</a:t>
            </a:r>
            <a:r>
              <a:rPr lang="tr-TR" dirty="0"/>
              <a:t> şıkkıdır.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97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232575-E616-46AB-BF47-C08B9DDB6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BASAMAK KAVRAMI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3EBF5E-D699-48C8-BE45-E954DFF89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*Örnek: Üç basamaklı abc doğal sayısının yüzler basamağındaki rakam ile onlar basamağındaki rakam yer değiştirdiğinde sayının değeri 720 artmaktadır.</a:t>
            </a:r>
          </a:p>
          <a:p>
            <a:r>
              <a:rPr lang="tr-TR" dirty="0"/>
              <a:t>Buna göre, a + b + c toplamının en büyük değeri kaçtır?</a:t>
            </a:r>
          </a:p>
          <a:p>
            <a:r>
              <a:rPr lang="tr-TR" dirty="0"/>
              <a:t>Çözüm: abc sayısının yüzler basamağı ile onlar basamağındaki rakamlar yer değiştirirse bac sayısı elde edilir.</a:t>
            </a:r>
          </a:p>
          <a:p>
            <a:r>
              <a:rPr lang="tr-TR" dirty="0"/>
              <a:t>bac – abc = 720</a:t>
            </a:r>
          </a:p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(100b + 10a + c) – (100a + 10b + c) = 720</a:t>
            </a:r>
          </a:p>
          <a:p>
            <a:r>
              <a:rPr lang="tr-TR" dirty="0"/>
              <a:t>100b + 10a + c– 100a – 10b – c = 720 ise   90b – 90a = 720   ve  </a:t>
            </a:r>
          </a:p>
          <a:p>
            <a:r>
              <a:rPr lang="tr-TR" dirty="0"/>
              <a:t>90(b–a) = 720       b – a= 8    olduğuna göre b=9 a=1 olur.</a:t>
            </a:r>
          </a:p>
          <a:p>
            <a:r>
              <a:rPr lang="tr-TR" dirty="0"/>
              <a:t>c sayısı ise 0, 1, 2, …,9 rakamlarından herhangi biri olabilir.</a:t>
            </a:r>
          </a:p>
          <a:p>
            <a:r>
              <a:rPr lang="tr-TR" dirty="0"/>
              <a:t>O halde, a + b + c toplamı en çok: 1 + 9 + 9 = </a:t>
            </a:r>
            <a:r>
              <a:rPr lang="tr-TR"/>
              <a:t>19 dur.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758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130</TotalTime>
  <Words>262</Words>
  <Application>Microsoft Office PowerPoint</Application>
  <PresentationFormat>Özel</PresentationFormat>
  <Paragraphs>39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Geçmişe bakış</vt:lpstr>
      <vt:lpstr>TEMEL KAVRAMLAR</vt:lpstr>
      <vt:lpstr>BASAMAK KAVRAMI</vt:lpstr>
      <vt:lpstr>BASAMAK KAVRAMI</vt:lpstr>
      <vt:lpstr>BASAMAK KAVRAMI</vt:lpstr>
      <vt:lpstr>BASAMAK KAVRAMI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32</cp:revision>
  <dcterms:created xsi:type="dcterms:W3CDTF">2017-11-14T11:12:27Z</dcterms:created>
  <dcterms:modified xsi:type="dcterms:W3CDTF">2017-11-23T09:09:41Z</dcterms:modified>
</cp:coreProperties>
</file>