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300" r:id="rId3"/>
    <p:sldId id="302" r:id="rId4"/>
    <p:sldId id="303" r:id="rId5"/>
    <p:sldId id="304" r:id="rId6"/>
    <p:sldId id="305" r:id="rId7"/>
    <p:sldId id="306" r:id="rId8"/>
    <p:sldId id="30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/>
              <a:t>Vize Çalışma Soruları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107 Sayısal elektronik</a:t>
            </a:r>
          </a:p>
          <a:p>
            <a:r>
              <a:rPr lang="tr-TR" dirty="0" err="1"/>
              <a:t>Ö</a:t>
            </a:r>
            <a:r>
              <a:rPr lang="tr-TR" cap="none" dirty="0" err="1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B</a:t>
            </a:r>
            <a:r>
              <a:rPr lang="tr-TR" cap="none" dirty="0"/>
              <a:t>urcu</a:t>
            </a:r>
            <a:r>
              <a:rPr lang="tr-TR" dirty="0"/>
              <a:t> y</a:t>
            </a:r>
            <a:r>
              <a:rPr lang="tr-TR" cap="none" dirty="0"/>
              <a:t>akışır</a:t>
            </a:r>
            <a:r>
              <a:rPr lang="tr-TR" dirty="0"/>
              <a:t> g</a:t>
            </a:r>
            <a:r>
              <a:rPr lang="tr-TR" cap="none" dirty="0"/>
              <a:t>irgin</a:t>
            </a:r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F5BAD63B-2C22-4168-9EB6-56D4C487DB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235" y="4709575"/>
            <a:ext cx="9499589" cy="1452080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28243B92-C341-4BDF-AD1B-BDE924CC1B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176" y="1622737"/>
            <a:ext cx="5167683" cy="2529559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1F976813-ABF4-442D-A666-593E90AD8B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292" y="1021113"/>
            <a:ext cx="2528821" cy="470101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B016721C-BFD5-4815-AEB7-5CB642F9E0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9640" y="976932"/>
            <a:ext cx="2057128" cy="514282"/>
          </a:xfrm>
          <a:prstGeom prst="rect">
            <a:avLst/>
          </a:prstGeom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63720201-99AD-44F8-A120-0956CDCEB10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8859" y="1599628"/>
            <a:ext cx="6305550" cy="225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FCC31ED1-C8EC-4E9E-A99C-9590A04F32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61561"/>
          <a:stretch/>
        </p:blipFill>
        <p:spPr>
          <a:xfrm>
            <a:off x="1131459" y="1016522"/>
            <a:ext cx="1830682" cy="1473162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C6DAA4C6-6496-416D-BA07-CF711A2FF1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2141" y="1272401"/>
            <a:ext cx="8178084" cy="1217283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75774D80-92A9-4DD6-931B-6A835789EF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1459" y="2963147"/>
            <a:ext cx="9860873" cy="1415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21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1229ECBA-3F34-4255-87F0-3D65060748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142" y="1469747"/>
            <a:ext cx="5795493" cy="1374672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9F67B33C-F956-470B-A350-A0BE682F91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5635" y="1327395"/>
            <a:ext cx="5298382" cy="1884184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00EA0D85-9A32-4F7C-9B0E-C9F7162BA6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0142" y="3353931"/>
            <a:ext cx="8131734" cy="2892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880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47690A92-D9F4-4D16-BA67-8743FC393C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587" y="1249251"/>
            <a:ext cx="10596325" cy="3322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008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ACFB870C-313D-40B5-87B6-F3B415E9A0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733" y="939885"/>
            <a:ext cx="10547797" cy="442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24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 6">
            <a:extLst>
              <a:ext uri="{FF2B5EF4-FFF2-40B4-BE49-F238E27FC236}">
                <a16:creationId xmlns:a16="http://schemas.microsoft.com/office/drawing/2014/main" id="{111050D6-EBF5-49E1-8B9D-9B4FB47A2635}"/>
              </a:ext>
            </a:extLst>
          </p:cNvPr>
          <p:cNvGrpSpPr/>
          <p:nvPr/>
        </p:nvGrpSpPr>
        <p:grpSpPr>
          <a:xfrm>
            <a:off x="786447" y="1493949"/>
            <a:ext cx="10664079" cy="4263714"/>
            <a:chOff x="786447" y="1493949"/>
            <a:chExt cx="10664079" cy="4263714"/>
          </a:xfrm>
        </p:grpSpPr>
        <p:pic>
          <p:nvPicPr>
            <p:cNvPr id="4" name="Resim 3">
              <a:extLst>
                <a:ext uri="{FF2B5EF4-FFF2-40B4-BE49-F238E27FC236}">
                  <a16:creationId xmlns:a16="http://schemas.microsoft.com/office/drawing/2014/main" id="{891AFAB3-8C93-4E62-9471-56722F6F8A5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86447" y="1493949"/>
              <a:ext cx="10664079" cy="445663"/>
            </a:xfrm>
            <a:prstGeom prst="rect">
              <a:avLst/>
            </a:prstGeom>
          </p:spPr>
        </p:pic>
        <p:pic>
          <p:nvPicPr>
            <p:cNvPr id="5" name="Resim 4">
              <a:extLst>
                <a:ext uri="{FF2B5EF4-FFF2-40B4-BE49-F238E27FC236}">
                  <a16:creationId xmlns:a16="http://schemas.microsoft.com/office/drawing/2014/main" id="{6DBEECCF-671E-46BF-8A4D-60C567002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86447" y="2093352"/>
              <a:ext cx="8131332" cy="2860383"/>
            </a:xfrm>
            <a:prstGeom prst="rect">
              <a:avLst/>
            </a:prstGeom>
          </p:spPr>
        </p:pic>
        <p:pic>
          <p:nvPicPr>
            <p:cNvPr id="6" name="Resim 5">
              <a:extLst>
                <a:ext uri="{FF2B5EF4-FFF2-40B4-BE49-F238E27FC236}">
                  <a16:creationId xmlns:a16="http://schemas.microsoft.com/office/drawing/2014/main" id="{5E675E1E-E2E7-4A42-B807-8D1655E35C9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86447" y="4953735"/>
              <a:ext cx="6544477" cy="8039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62283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2563" y="1845734"/>
            <a:ext cx="10748978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1. Özer </a:t>
            </a:r>
            <a:r>
              <a:rPr lang="tr-TR" dirty="0" err="1"/>
              <a:t>Senyurt</a:t>
            </a:r>
            <a:r>
              <a:rPr lang="tr-TR" dirty="0"/>
              <a:t>, Sayısal Elektronik, Ordu Üniversitesi Teknik Bilimler MYO</a:t>
            </a:r>
          </a:p>
          <a:p>
            <a:pPr marL="0" indent="0">
              <a:buNone/>
            </a:pPr>
            <a:r>
              <a:rPr lang="tr-TR" dirty="0"/>
              <a:t>(http://www.ozersenyurt.net/dersler/say/SAYISAL_ELEKTRONIK_2.pdf)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6319</TotalTime>
  <Words>49</Words>
  <Application>Microsoft Office PowerPoint</Application>
  <PresentationFormat>Geniş ekran</PresentationFormat>
  <Paragraphs>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temaacik</vt:lpstr>
      <vt:lpstr>Vize Çalışma Soruları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Burcu.Yakisir.Girgin</cp:lastModifiedBy>
  <cp:revision>254</cp:revision>
  <dcterms:created xsi:type="dcterms:W3CDTF">2017-11-13T19:25:20Z</dcterms:created>
  <dcterms:modified xsi:type="dcterms:W3CDTF">2018-01-30T22:08:36Z</dcterms:modified>
</cp:coreProperties>
</file>