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3" r:id="rId4"/>
    <p:sldId id="274" r:id="rId5"/>
    <p:sldId id="272" r:id="rId6"/>
    <p:sldId id="276" r:id="rId7"/>
    <p:sldId id="275" r:id="rId8"/>
    <p:sldId id="279" r:id="rId9"/>
    <p:sldId id="277" r:id="rId10"/>
    <p:sldId id="278" r:id="rId11"/>
    <p:sldId id="280" r:id="rId12"/>
    <p:sldId id="281" r:id="rId13"/>
    <p:sldId id="282" r:id="rId14"/>
    <p:sldId id="28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:12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10830"/>
          <a:stretch/>
        </p:blipFill>
        <p:spPr>
          <a:xfrm>
            <a:off x="3026636" y="260848"/>
            <a:ext cx="5476875" cy="204692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t="4800"/>
          <a:stretch/>
        </p:blipFill>
        <p:spPr>
          <a:xfrm>
            <a:off x="3026636" y="2246811"/>
            <a:ext cx="5279571" cy="36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68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161" y="505097"/>
            <a:ext cx="7306491" cy="612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7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777" y="121102"/>
            <a:ext cx="6156960" cy="41840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288" y="4122283"/>
            <a:ext cx="52578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05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612" y="391885"/>
            <a:ext cx="7524205" cy="596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64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362" y="2185987"/>
            <a:ext cx="5629275" cy="24860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164" y="4262437"/>
            <a:ext cx="514350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1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87" y="733425"/>
            <a:ext cx="6753225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1" y="276632"/>
            <a:ext cx="5834742" cy="59912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419758"/>
            <a:ext cx="507492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96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549" y="312011"/>
            <a:ext cx="7445147" cy="602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2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13509"/>
            <a:ext cx="7837714" cy="643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57" y="653143"/>
            <a:ext cx="8351520" cy="552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1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104" y="557348"/>
            <a:ext cx="7785462" cy="57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2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917"/>
            <a:ext cx="5791200" cy="28194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308" y="742541"/>
            <a:ext cx="524827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7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579120"/>
            <a:ext cx="5457825" cy="16764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862" y="2470104"/>
            <a:ext cx="54006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</Words>
  <Application>Microsoft Office PowerPoint</Application>
  <PresentationFormat>Geniş ekran</PresentationFormat>
  <Paragraphs>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Öğr.Gör. Fuat Atasoy  Hafta :12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28</cp:revision>
  <dcterms:created xsi:type="dcterms:W3CDTF">2019-02-25T15:15:52Z</dcterms:created>
  <dcterms:modified xsi:type="dcterms:W3CDTF">2019-05-01T18:26:47Z</dcterms:modified>
</cp:coreProperties>
</file>