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3" r:id="rId4"/>
    <p:sldId id="274" r:id="rId5"/>
    <p:sldId id="272" r:id="rId6"/>
    <p:sldId id="276" r:id="rId7"/>
    <p:sldId id="275" r:id="rId8"/>
    <p:sldId id="279" r:id="rId9"/>
    <p:sldId id="277" r:id="rId10"/>
    <p:sldId id="278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8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27CAF-1945-4743-ACD3-935AE4AB5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177C06-C43E-4698-BB07-D508941A6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F4A0E9-39E1-4557-9602-53062728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000F22-4855-4F07-BB78-74306A29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65E00E-1E0A-4094-A5DA-4B60E66D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9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1098B35-C6F0-4098-9031-3796B2DE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FFA0-5029-43CD-B3E6-33933E8F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1FF2F4F-013A-4850-AF21-E048E15F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97BBA11-909A-4A79-B715-0A4C779D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16C312-EF07-4940-83F1-49D60A06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2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2428C6A-4CE1-43BC-9DD3-C788565DF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B90099C-EFC5-4663-A442-ECF9D0BC8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2227C-C3DC-4306-95D7-BA29122F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D7E2F-228C-4222-AE9D-61519BDD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77C7F-7566-4D72-93B3-5808C490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14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548809-F6E2-4027-A5A0-3A23EF50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9DAE3-F5F7-408A-B1E8-8F1BBB3D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E9372A-9C59-485C-86F8-DC3D053D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3CE27C-6E26-4369-B3AF-261BC10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32C34D-E3DD-44D3-B253-57C09D42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7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97A004-AB62-4D85-B5B4-3947BCF4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3B7998-E2AD-47EE-A32D-4C0E1422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07DBF5-F436-47D9-A8B7-C9404CE3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C827D4-C7E2-4680-BA16-1A80B9B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1A0482-D27F-4426-A30C-943F1F2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07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081DF20-1B40-4CD9-B70A-8A41734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F6AD3E-2188-4A5B-89D9-B6B355C1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5CB3EB-28D0-434E-AE35-07F4E623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F6D677B-7689-479A-BDCA-9C638725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F8655-8856-4526-9260-F6A3E5C8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7A0CD2-6B11-4CF9-833C-64C8CDD1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1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E2029B2-09E8-4A19-A950-9D64EEE8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AF35-5836-49F1-BB17-518AA17E4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7FD3A6A-D3D2-4C3B-A83F-A5637330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627C69F-98E5-4546-BDA7-1FFCD2EC6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254DBB-8ACF-4741-A96C-E279DCBFD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A1781A2-20D5-4345-B3CF-CBAE952F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D64AA7D-5C82-467C-A016-7284440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4C5ED0-CA6A-4A3F-9BEF-FBEF57A6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416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F28D985-CD40-4677-91E2-2AD4EA03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55C5E29-CD81-4AA3-AF6A-4955A083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1412106-21C2-4E92-82DD-57321503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F89F986-CE26-4D3F-A79F-0E5DC2AF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16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8AA6D6E-C3B9-4BBE-88C9-C13FCA4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21592D-66DB-4B9C-90B5-377906F6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E772B2-04B5-4C7E-838B-1BA70AB2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65802" y="2740501"/>
            <a:ext cx="13523604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lnSpcReduction="10000"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800" b="0" cap="none" spc="50" dirty="0" smtClean="0">
                <a:ln w="0"/>
                <a:solidFill>
                  <a:schemeClr val="bg2">
                    <a:alpha val="9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50" dirty="0">
              <a:ln w="0"/>
              <a:solidFill>
                <a:schemeClr val="bg2">
                  <a:alpha val="9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4CEA76-1FC4-4609-9ACE-7765C355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09005A-DAED-4A00-8CCA-8CD1F840D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20A9D-90B3-4A80-97E3-139901079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9AA0A5C-41A1-42DF-97FB-00D6E472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5BD826C-F87C-47A7-BF41-15374762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A4C8C6-B3A9-435C-9B18-E1F15AC6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108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68B9F-7CF9-4449-9605-6E2129CF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CB77867-D1D7-4839-8F12-976DF8260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6AA4F8F-05FD-466A-A4E9-42A03E7D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2EE9EB-C304-4A2F-A4E1-ADAB8101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1E2005-CEA1-4435-9A32-53DB64A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E8D83F-1FE1-43BF-9A14-2ACAB0FC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5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72942F-90B2-4A7C-AADE-AC24ED04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67962C-6F33-4532-A71B-2B787871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29539F-8387-43D5-A115-6F41895B5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DD2-8138-4DFE-8AD3-CFB5D7F9502C}" type="datetimeFigureOut">
              <a:rPr lang="tr-TR" smtClean="0"/>
              <a:pPr/>
              <a:t>1.05.2019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E2911F9-2FEF-4A76-A874-8E02D26B6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422299-943C-498D-B7E5-14FEE2125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B03-D727-471B-894C-07BDBCCAC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10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A5A67AD-A4D5-4517-B3E3-106962BA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4336761"/>
            <a:ext cx="11386848" cy="2027094"/>
          </a:xfrm>
        </p:spPr>
        <p:txBody>
          <a:bodyPr>
            <a:noAutofit/>
          </a:bodyPr>
          <a:lstStyle/>
          <a:p>
            <a:r>
              <a:rPr lang="tr-T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Öğr.Gör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Fuat Atasoy</a:t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Hafta </a:t>
            </a:r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:12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A4EF4B3B-C99B-4B15-A34C-B1B6A3181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78" y="641999"/>
            <a:ext cx="81248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1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b="10830"/>
          <a:stretch/>
        </p:blipFill>
        <p:spPr>
          <a:xfrm>
            <a:off x="3026636" y="260848"/>
            <a:ext cx="5476875" cy="204692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t="4800"/>
          <a:stretch/>
        </p:blipFill>
        <p:spPr>
          <a:xfrm>
            <a:off x="3026636" y="2246811"/>
            <a:ext cx="5279571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6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1" y="505097"/>
            <a:ext cx="7306491" cy="612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777" y="121102"/>
            <a:ext cx="6156960" cy="418406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288" y="4122283"/>
            <a:ext cx="52578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0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612" y="391885"/>
            <a:ext cx="7524205" cy="596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62" y="2185987"/>
            <a:ext cx="5629275" cy="24860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64" y="4262437"/>
            <a:ext cx="51435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733425"/>
            <a:ext cx="67532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276632"/>
            <a:ext cx="5834742" cy="59912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419758"/>
            <a:ext cx="507492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312011"/>
            <a:ext cx="7445147" cy="60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2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13509"/>
            <a:ext cx="7837714" cy="643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7" y="653143"/>
            <a:ext cx="8351520" cy="5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1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04" y="557348"/>
            <a:ext cx="7785462" cy="57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2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917"/>
            <a:ext cx="5791200" cy="28194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308" y="742541"/>
            <a:ext cx="52482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7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579120"/>
            <a:ext cx="5457825" cy="16764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62" y="2470104"/>
            <a:ext cx="54006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</Words>
  <Application>Microsoft Office PowerPoint</Application>
  <PresentationFormat>Geniş ekran</PresentationFormat>
  <Paragraphs>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Teması</vt:lpstr>
      <vt:lpstr>Öğr.Gör. Fuat Atasoy  Hafta :12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Öğr.Gör. Fuat Atasoy  Hafta : 2</dc:title>
  <dc:creator>Fuat Atasoy</dc:creator>
  <cp:lastModifiedBy>Fuat Atasoy</cp:lastModifiedBy>
  <cp:revision>28</cp:revision>
  <dcterms:created xsi:type="dcterms:W3CDTF">2019-02-25T15:15:52Z</dcterms:created>
  <dcterms:modified xsi:type="dcterms:W3CDTF">2019-05-01T18:26:47Z</dcterms:modified>
</cp:coreProperties>
</file>