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 smtClean="0">
                <a:ea typeface="Calibri"/>
                <a:cs typeface="Nafees Nastaleeq"/>
              </a:rPr>
              <a:t>کو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ZAMAN DİLİMLERİ İLE KULLANIMI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583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کو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آج </a:t>
            </a:r>
            <a:r>
              <a:rPr lang="tr-TR" dirty="0">
                <a:latin typeface="Nafees Nastaleeq"/>
                <a:ea typeface="Calibri"/>
                <a:cs typeface="Arial"/>
              </a:rPr>
              <a:t>          </a:t>
            </a:r>
            <a:r>
              <a:rPr lang="tr-TR" sz="2800" dirty="0">
                <a:latin typeface="Times New Roman"/>
                <a:ea typeface="Calibri"/>
                <a:cs typeface="Arial"/>
              </a:rPr>
              <a:t>bugün </a:t>
            </a:r>
            <a:r>
              <a:rPr lang="tr-TR" dirty="0">
                <a:latin typeface="Nafees Nastaleeq"/>
                <a:ea typeface="Calibri"/>
                <a:cs typeface="Arial"/>
              </a:rPr>
              <a:t>     </a:t>
            </a:r>
            <a:endParaRPr lang="tr-TR" sz="24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tr-TR" dirty="0">
                <a:latin typeface="Nafees Nastaleeq"/>
                <a:ea typeface="Calibri"/>
                <a:cs typeface="Arial"/>
              </a:rPr>
              <a:t>   </a:t>
            </a:r>
            <a:r>
              <a:rPr lang="ur-PK" dirty="0">
                <a:ea typeface="Calibri"/>
                <a:cs typeface="Nafees Nastaleeq"/>
              </a:rPr>
              <a:t>کل</a:t>
            </a:r>
            <a:r>
              <a:rPr lang="tr-TR" dirty="0">
                <a:latin typeface="Nafees Nastaleeq"/>
                <a:ea typeface="Calibri"/>
                <a:cs typeface="Arial"/>
              </a:rPr>
              <a:t>         </a:t>
            </a:r>
            <a:r>
              <a:rPr lang="tr-TR" sz="2800" dirty="0">
                <a:latin typeface="Times New Roman"/>
                <a:ea typeface="Calibri"/>
                <a:cs typeface="Arial"/>
              </a:rPr>
              <a:t>yarın, dün </a:t>
            </a:r>
            <a:r>
              <a:rPr lang="tr-TR" sz="2800" dirty="0">
                <a:latin typeface="Nafees Nastaleeq"/>
                <a:ea typeface="Calibri"/>
                <a:cs typeface="Arial"/>
              </a:rPr>
              <a:t>      </a:t>
            </a:r>
            <a:r>
              <a:rPr lang="tr-TR" dirty="0">
                <a:latin typeface="Nafees Nastaleeq"/>
                <a:ea typeface="Calibri"/>
                <a:cs typeface="Arial"/>
              </a:rPr>
              <a:t>                </a:t>
            </a:r>
            <a:endParaRPr lang="tr-TR" sz="24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پرسو ں</a:t>
            </a:r>
            <a:r>
              <a:rPr lang="tr-TR" sz="2800" dirty="0">
                <a:latin typeface="Times New Roman"/>
                <a:ea typeface="Calibri"/>
                <a:cs typeface="Arial"/>
              </a:rPr>
              <a:t>   geçen gün , ertesi gün     </a:t>
            </a:r>
            <a:endParaRPr lang="tr-TR" sz="24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36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کو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tr-TR" dirty="0" smtClean="0"/>
              <a:t>  </a:t>
            </a:r>
            <a:endParaRPr lang="ur-PK" dirty="0" smtClean="0"/>
          </a:p>
          <a:p>
            <a:pPr marL="0" indent="0" algn="r" rtl="1">
              <a:buNone/>
            </a:pPr>
            <a:r>
              <a:rPr lang="tr-TR" dirty="0" smtClean="0"/>
              <a:t>       </a:t>
            </a:r>
            <a:r>
              <a:rPr lang="tr-TR" dirty="0" smtClean="0">
                <a:latin typeface="Nafees Nastaleeq"/>
                <a:ea typeface="Calibri"/>
                <a:cs typeface="Arial"/>
              </a:rPr>
              <a:t> </a:t>
            </a:r>
            <a:r>
              <a:rPr lang="ur-PK" dirty="0">
                <a:ea typeface="Calibri"/>
                <a:cs typeface="Nafees Nastaleeq"/>
              </a:rPr>
              <a:t>ہر  روز  ،</a:t>
            </a:r>
            <a:r>
              <a:rPr lang="tr-TR" dirty="0">
                <a:latin typeface="Nafees Nastaleeq"/>
                <a:ea typeface="Calibri"/>
                <a:cs typeface="Arial"/>
              </a:rPr>
              <a:t>   </a:t>
            </a:r>
            <a:r>
              <a:rPr lang="ur-PK" dirty="0">
                <a:ea typeface="Calibri"/>
                <a:cs typeface="Nafees Nastaleeq"/>
              </a:rPr>
              <a:t>  ہر  دن </a:t>
            </a:r>
            <a:r>
              <a:rPr lang="tr-TR" dirty="0">
                <a:latin typeface="Nafees Nastaleeq"/>
                <a:ea typeface="Calibri"/>
                <a:cs typeface="Arial"/>
              </a:rPr>
              <a:t>                </a:t>
            </a:r>
            <a:r>
              <a:rPr lang="tr-TR" sz="2800" dirty="0">
                <a:latin typeface="Times New Roman"/>
                <a:ea typeface="Calibri"/>
                <a:cs typeface="Arial"/>
              </a:rPr>
              <a:t>her gün</a:t>
            </a:r>
            <a:r>
              <a:rPr lang="tr-TR" dirty="0">
                <a:latin typeface="Nafees Nastaleeq"/>
                <a:ea typeface="Calibri"/>
                <a:cs typeface="Arial"/>
              </a:rPr>
              <a:t>     </a:t>
            </a:r>
            <a:r>
              <a:rPr lang="ur-PK" dirty="0">
                <a:ea typeface="Calibri"/>
                <a:cs typeface="Nafees Nastaleeq"/>
              </a:rPr>
              <a:t>ہر  مہینہ </a:t>
            </a:r>
            <a:r>
              <a:rPr lang="tr-TR" sz="2800" dirty="0">
                <a:latin typeface="Times New Roman"/>
                <a:ea typeface="Calibri"/>
              </a:rPr>
              <a:t>    her ay</a:t>
            </a:r>
            <a:r>
              <a:rPr lang="tr-TR" dirty="0">
                <a:latin typeface="Nafees Nastaleeq"/>
                <a:ea typeface="Calibri"/>
              </a:rPr>
              <a:t>   </a:t>
            </a:r>
            <a:endParaRPr lang="ur-PK" dirty="0" smtClean="0">
              <a:latin typeface="Nafees Nastaleeq"/>
              <a:ea typeface="Calibri"/>
            </a:endParaRPr>
          </a:p>
          <a:p>
            <a:pPr marL="0" indent="0" algn="r" rtl="1">
              <a:buNone/>
            </a:pPr>
            <a:endParaRPr lang="ur-PK" dirty="0">
              <a:latin typeface="Nafees Nastaleeq"/>
              <a:ea typeface="Calibri"/>
            </a:endParaRPr>
          </a:p>
          <a:p>
            <a:pPr marL="0" indent="0" algn="r" rtl="1">
              <a:buNone/>
            </a:pPr>
            <a:r>
              <a:rPr lang="ur-PK" dirty="0" smtClean="0">
                <a:latin typeface="Nafees Nastaleeq"/>
                <a:ea typeface="Calibri"/>
              </a:rPr>
              <a:t>      ہر  سال</a:t>
            </a:r>
            <a:r>
              <a:rPr lang="tr-TR" sz="2800" dirty="0" smtClean="0">
                <a:latin typeface="Times New Roman"/>
                <a:ea typeface="Calibri"/>
              </a:rPr>
              <a:t>  </a:t>
            </a:r>
            <a:r>
              <a:rPr lang="ur-PK" sz="2800" dirty="0" smtClean="0">
                <a:latin typeface="Times New Roman"/>
                <a:ea typeface="Calibri"/>
              </a:rPr>
              <a:t> </a:t>
            </a:r>
            <a:r>
              <a:rPr lang="tr-TR" dirty="0" smtClean="0">
                <a:latin typeface="Nafees Nastaleeq"/>
                <a:ea typeface="Calibri"/>
              </a:rPr>
              <a:t> </a:t>
            </a:r>
            <a:r>
              <a:rPr lang="tr-TR" sz="2800" dirty="0" smtClean="0">
                <a:latin typeface="Times New Roman"/>
                <a:ea typeface="Calibri"/>
              </a:rPr>
              <a:t> </a:t>
            </a:r>
            <a:r>
              <a:rPr lang="tr-TR" sz="2800" dirty="0">
                <a:latin typeface="Times New Roman"/>
                <a:ea typeface="Calibri"/>
              </a:rPr>
              <a:t>her </a:t>
            </a:r>
            <a:r>
              <a:rPr lang="tr-TR" sz="2800" dirty="0" smtClean="0">
                <a:latin typeface="Times New Roman"/>
                <a:ea typeface="Calibri"/>
              </a:rPr>
              <a:t>yıl</a:t>
            </a:r>
            <a:r>
              <a:rPr lang="tr-TR" dirty="0" smtClean="0">
                <a:latin typeface="Nafees Nastaleeq"/>
                <a:ea typeface="Calibri"/>
                <a:cs typeface="Arial"/>
              </a:rPr>
              <a:t>           </a:t>
            </a:r>
            <a:r>
              <a:rPr lang="ur-PK" dirty="0" smtClean="0">
                <a:ea typeface="Calibri"/>
                <a:cs typeface="Nafees Nastaleeq"/>
              </a:rPr>
              <a:t>ہر   ہفتہ</a:t>
            </a:r>
            <a:r>
              <a:rPr lang="tr-TR" dirty="0" smtClean="0">
                <a:ea typeface="Calibri"/>
                <a:cs typeface="Nafees Nastaleeq"/>
              </a:rPr>
              <a:t>her  hafta   </a:t>
            </a:r>
          </a:p>
          <a:p>
            <a:pPr marL="0" indent="0" algn="r" rtl="1">
              <a:buNone/>
            </a:pPr>
            <a:endParaRPr lang="tr-TR" dirty="0" smtClean="0">
              <a:ea typeface="Calibri"/>
              <a:cs typeface="Nafees Nastaleeq"/>
            </a:endParaRPr>
          </a:p>
          <a:p>
            <a:pPr marL="0" indent="0" algn="r" rtl="1">
              <a:buNone/>
            </a:pPr>
            <a:endParaRPr lang="tr-TR" dirty="0">
              <a:ea typeface="Calibri"/>
              <a:cs typeface="Nafees Nastaleeq"/>
            </a:endParaRPr>
          </a:p>
          <a:p>
            <a:pPr marL="0" indent="0" algn="r" rtl="1">
              <a:buNone/>
            </a:pPr>
            <a:r>
              <a:rPr lang="ur-PK" dirty="0" smtClean="0">
                <a:ea typeface="Calibri"/>
                <a:cs typeface="Nafees Nastaleeq"/>
              </a:rPr>
              <a:t>کبھی  </a:t>
            </a:r>
            <a:r>
              <a:rPr lang="ur-PK" dirty="0">
                <a:ea typeface="Calibri"/>
                <a:cs typeface="Nafees Nastaleeq"/>
              </a:rPr>
              <a:t>کبھی</a:t>
            </a:r>
            <a:r>
              <a:rPr lang="tr-TR" dirty="0">
                <a:latin typeface="Nafees Nastaleeq"/>
                <a:ea typeface="Calibri"/>
              </a:rPr>
              <a:t>    </a:t>
            </a:r>
            <a:r>
              <a:rPr lang="tr-TR" sz="2800" dirty="0" smtClean="0">
                <a:latin typeface="Times New Roman"/>
                <a:ea typeface="Calibri"/>
              </a:rPr>
              <a:t>bazen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8007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r-PK" dirty="0" smtClean="0"/>
              <a:t>کو </a:t>
            </a:r>
            <a:br>
              <a:rPr lang="ur-PK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>
              <a:lnSpc>
                <a:spcPct val="200000"/>
              </a:lnSpc>
              <a:spcAft>
                <a:spcPts val="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Eğer  </a:t>
            </a:r>
            <a:r>
              <a:rPr lang="ur-PK" dirty="0">
                <a:ea typeface="Calibri"/>
                <a:cs typeface="Nafees Nastaleeq"/>
              </a:rPr>
              <a:t>کو</a:t>
            </a:r>
            <a:r>
              <a:rPr lang="tr-TR" dirty="0">
                <a:ea typeface="Calibri"/>
                <a:cs typeface="Nafees Nastaleeq"/>
              </a:rPr>
              <a:t> , </a:t>
            </a:r>
            <a:r>
              <a:rPr lang="tr-TR" dirty="0">
                <a:latin typeface="Times New Roman"/>
                <a:ea typeface="Calibri"/>
                <a:cs typeface="Arial"/>
              </a:rPr>
              <a:t>Cuma </a:t>
            </a:r>
            <a:r>
              <a:rPr lang="ur-PK" dirty="0">
                <a:ea typeface="Calibri"/>
                <a:cs typeface="Nafees Nastaleeq"/>
              </a:rPr>
              <a:t>جمہ </a:t>
            </a:r>
            <a:r>
              <a:rPr lang="tr-TR" dirty="0">
                <a:latin typeface="Times New Roman"/>
                <a:ea typeface="Calibri"/>
                <a:cs typeface="Arial"/>
              </a:rPr>
              <a:t> ve  cumartesi </a:t>
            </a:r>
            <a:r>
              <a:rPr lang="ur-PK" dirty="0">
                <a:ea typeface="Calibri"/>
                <a:cs typeface="Nafees Nastaleeq"/>
              </a:rPr>
              <a:t>ہفتہ  </a:t>
            </a:r>
            <a:r>
              <a:rPr lang="ur-PK" dirty="0">
                <a:ea typeface="Calibri"/>
                <a:cs typeface="Times New Roman"/>
              </a:rPr>
              <a:t> </a:t>
            </a:r>
            <a:r>
              <a:rPr lang="tr-TR" dirty="0">
                <a:latin typeface="Times New Roman"/>
                <a:ea typeface="Calibri"/>
                <a:cs typeface="Arial"/>
              </a:rPr>
              <a:t> gününden sonra gelirse kelimelerin son harfi olan he [</a:t>
            </a:r>
            <a:r>
              <a:rPr lang="ur-PK" dirty="0">
                <a:latin typeface="Times New Roman"/>
                <a:ea typeface="Calibri"/>
              </a:rPr>
              <a:t>ہ  </a:t>
            </a:r>
            <a:r>
              <a:rPr lang="tr-TR" dirty="0">
                <a:latin typeface="Times New Roman"/>
                <a:ea typeface="Calibri"/>
                <a:cs typeface="Arial"/>
              </a:rPr>
              <a:t> ] düşer ve yerine  yay- ı meçhul [</a:t>
            </a:r>
            <a:r>
              <a:rPr lang="ur-PK" dirty="0">
                <a:latin typeface="Times New Roman"/>
                <a:ea typeface="Calibri"/>
              </a:rPr>
              <a:t>ے</a:t>
            </a:r>
            <a:r>
              <a:rPr lang="tr-TR" dirty="0">
                <a:latin typeface="Times New Roman"/>
                <a:ea typeface="Calibri"/>
                <a:cs typeface="Arial"/>
              </a:rPr>
              <a:t>]</a:t>
            </a:r>
            <a:r>
              <a:rPr lang="ur-PK" dirty="0">
                <a:latin typeface="Times New Roman"/>
                <a:ea typeface="Calibri"/>
              </a:rPr>
              <a:t>  </a:t>
            </a:r>
            <a:r>
              <a:rPr lang="tr-TR" dirty="0">
                <a:latin typeface="Times New Roman"/>
                <a:ea typeface="Calibri"/>
                <a:cs typeface="Arial"/>
              </a:rPr>
              <a:t>gelir.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600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کو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Low">
              <a:lnSpc>
                <a:spcPct val="200000"/>
              </a:lnSpc>
              <a:spcAft>
                <a:spcPts val="0"/>
              </a:spcAft>
              <a:buNone/>
            </a:pPr>
            <a:endParaRPr lang="tr-TR" sz="28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جمے  کو   ہم  ناچتے   ہیں </a:t>
            </a:r>
            <a:r>
              <a:rPr lang="ur-PK" dirty="0" smtClean="0">
                <a:ea typeface="Calibri"/>
                <a:cs typeface="Nafees Nastaleeq"/>
              </a:rPr>
              <a:t>۔</a:t>
            </a:r>
            <a:r>
              <a:rPr lang="tr-TR" dirty="0" smtClean="0">
                <a:latin typeface="Times New Roman"/>
                <a:ea typeface="Calibri"/>
                <a:cs typeface="Arial"/>
              </a:rPr>
              <a:t>.                                         </a:t>
            </a:r>
            <a:endParaRPr lang="tr-TR" sz="28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 وہ  ہفتے  کو    تاج  محل  جا ئیں  </a:t>
            </a:r>
            <a:r>
              <a:rPr lang="ur-PK" dirty="0" smtClean="0">
                <a:ea typeface="Calibri"/>
                <a:cs typeface="Nafees Nastaleeq"/>
              </a:rPr>
              <a:t>گے۔</a:t>
            </a:r>
            <a:endParaRPr lang="ur-PK" sz="2800" dirty="0" smtClean="0">
              <a:latin typeface="Times New Roman"/>
              <a:ea typeface="Calibri"/>
              <a:cs typeface="Arial"/>
            </a:endParaRPr>
          </a:p>
          <a:p>
            <a:pPr marL="0" indent="0" algn="justLow" rtl="1">
              <a:lnSpc>
                <a:spcPct val="200000"/>
              </a:lnSpc>
              <a:spcAft>
                <a:spcPts val="0"/>
              </a:spcAft>
              <a:buNone/>
            </a:pPr>
            <a:r>
              <a:rPr lang="tr-TR" sz="2800" dirty="0" smtClean="0">
                <a:latin typeface="Times New Roman"/>
                <a:ea typeface="Calibri"/>
                <a:cs typeface="Arial"/>
              </a:rPr>
              <a:t>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45704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Ekran Gösterisi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کو</vt:lpstr>
      <vt:lpstr>کو</vt:lpstr>
      <vt:lpstr>کو</vt:lpstr>
      <vt:lpstr>کو  </vt:lpstr>
      <vt:lpstr>کو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کو</dc:title>
  <dc:creator>user</dc:creator>
  <cp:lastModifiedBy>user</cp:lastModifiedBy>
  <cp:revision>1</cp:revision>
  <dcterms:created xsi:type="dcterms:W3CDTF">2020-05-09T22:51:32Z</dcterms:created>
  <dcterms:modified xsi:type="dcterms:W3CDTF">2020-05-09T23:00:51Z</dcterms:modified>
</cp:coreProperties>
</file>