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284B-8474-482F-83CE-45658CD3215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E91C-D86D-4BC2-A705-7741B06F7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52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284B-8474-482F-83CE-45658CD3215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E91C-D86D-4BC2-A705-7741B06F7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99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284B-8474-482F-83CE-45658CD3215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E91C-D86D-4BC2-A705-7741B06F7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861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284B-8474-482F-83CE-45658CD3215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E91C-D86D-4BC2-A705-7741B06F7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609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284B-8474-482F-83CE-45658CD3215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E91C-D86D-4BC2-A705-7741B06F7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68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284B-8474-482F-83CE-45658CD3215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E91C-D86D-4BC2-A705-7741B06F7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485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284B-8474-482F-83CE-45658CD3215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E91C-D86D-4BC2-A705-7741B06F7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495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284B-8474-482F-83CE-45658CD3215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E91C-D86D-4BC2-A705-7741B06F7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214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284B-8474-482F-83CE-45658CD3215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E91C-D86D-4BC2-A705-7741B06F7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082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284B-8474-482F-83CE-45658CD3215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E91C-D86D-4BC2-A705-7741B06F7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972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1284B-8474-482F-83CE-45658CD3215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E91C-D86D-4BC2-A705-7741B06F7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28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1284B-8474-482F-83CE-45658CD3215C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7E91C-D86D-4BC2-A705-7741B06F7F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40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237264"/>
            <a:ext cx="6096000" cy="23834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ANKARA ÜNİVERSİTESİ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DEVLET KONSERVATUVARI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MÜZİK BÖLÜMÜ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BESTECİLİK (KOMPOZİSYON)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ANASANAT DALI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KOMPOZİSYON SEMİNERİ VII– KOM 405</a:t>
            </a:r>
            <a:endParaRPr lang="tr-TR" sz="1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61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187940"/>
              </p:ext>
            </p:extLst>
          </p:nvPr>
        </p:nvGraphicFramePr>
        <p:xfrm>
          <a:off x="2697480" y="2354580"/>
          <a:ext cx="6323330" cy="2628170"/>
        </p:xfrm>
        <a:graphic>
          <a:graphicData uri="http://schemas.openxmlformats.org/drawingml/2006/table">
            <a:tbl>
              <a:tblPr firstRow="1" firstCol="1" bandRow="1"/>
              <a:tblGrid>
                <a:gridCol w="2423160"/>
                <a:gridCol w="1950085"/>
                <a:gridCol w="1950085"/>
              </a:tblGrid>
              <a:tr h="328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Romantizm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Modernite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Neo-Klasisizm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9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Coşku, irrasyonalite, milliyetçilik, serbest formlar, programlı müzik,…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Atonalite, 12 ton tek., serbest formlar, dissonant armoni, deneysel tekstürler,…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 yy. müz.’ne ilgi, denge, objektivite, akılcılık, absolut müz., tonalite merkezli müz., genişletilimiş tonalite, klasik formlar, 18. yy. etkili tekstür,…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450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451792"/>
            <a:ext cx="6096000" cy="39544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000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Neo-Klasisizm: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 anlamda: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1910’lar ----- 1950’ler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1.Dünya Savaşı (1914-1918) –-----2.Dünya Savaşı (1939-1945)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İki savaş arası dönem: 1920’ler ve 1930’lar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-Igor Stravinsky (1919-1951 arası)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-Paul Hindemith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-Maurice Ravel (geç dönemi)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-Sergey Prokofyev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-Dimitri Şostakoviç (bazı eserleri)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83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548998"/>
            <a:ext cx="6096000" cy="37600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000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Aleotoric Music – “chance music” &amp; indeterminacy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“Zen Budizmi”; sesleri deneyimlemek: J. Cage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Müzik, sanat, hayat arasındaki sınırlar belirsizleşir.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Bestecinin duygularına, malzemenin geliştirilmesine, tasarlanmış yapılara yer verilmez.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Cage (1912-1992) : Music for Changes (1951), I Ching (1951), 4’33’’ (1952), Fontana Mix (1958).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Morton Feldman (1926-1987): Projections (1950/1951).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 Brown (1926-2002): December 1952 (1952).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Karlheinz Stockhausen (1928-2007): Klavierstück XI (1956), Zyklus for Percussion (1959).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750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752627"/>
            <a:ext cx="6096000" cy="535274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sz="2000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Alfred Schnittke (1934-1998)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Rus besteci.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Babası Yahudi, annesi Volga-Almanı’ydı.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Moskova Kon.’da eğitim gördü.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Hıristiyan olup mistisizme ilgi duydu.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Sovyet otoriteleri tarafından hep kuşku ve baskıyla karşılandı.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Ancak 1980’lerin ortalarında Sovyetler’in dışında tanınmaya başladı.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Göç ettiği Hamburg’ta öldü.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Çok verimli bir besteciydi. 9 senfoni, konçertolar, koral yapıtlar, oda müziği eserleri, 70 kadar film müziği, opera ve baleler, vs… besteledi.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“Postmodernizm”  +  “Polystylism.”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Concerto Grosso No.1 (1977)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529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043475"/>
            <a:ext cx="6096000" cy="4771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000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Anton Bruckner (1824-1996)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Romantik Dönem Avusturyalı besteci.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Büyük yapılı senfonileriyle tanınır. Ayrıca dinsel ve din-dışı koro yapıtları bestelemiş, organistlik ve öğretmenlik yapmıştır.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St. Florain manastır okulunda eğitim gördü.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Viyanalı teorisyen Simon Sechter’den ileri kontrpuan ve armoni dersleri aldı.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St. Florian’da öğretmenlik, Linz’de katedral orgçuluğu yaptı.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1868’den sonra Viyana Kon.’da kontrpuan ve armoni dersleri verdi.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Wagner hayranıydı. Uzun formlu 9 senfonisinde geleneksel yapıyı korumakla birlikte, cürretli armoniler ve zengin bir kontrpuana yer verdi.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-Re mİnör 3. Senfoni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777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235579"/>
            <a:ext cx="6096000" cy="438684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sz="2000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Boris Blacher (1903-1975)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Alman besteci.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Çocukluğu ve ilk-gençliği Ç,n’de ve Rusya’da geçti.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1922’de Berlin’e gitti. Öğrencilik ve hocalık yılları Nazizmin yükselişi ile kesintiye uğradı.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Dünya Savaşı’ndan sonra Berlin Müzik Akademisi’nde hocalık ve yöneticilik yaptıç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Hem geleneksel formları, hem de modern teknikleri kullandı.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“Orkestra için Konçertant Müzik” (1937), 12-ton tekniğini kullandığı balesi “Lysistrata” (1950), ve “Romeo ve Julia” (1943) operalarıyla tanındı.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-Paganini’nin Bir Teması Üstüne Varyasyonlar (1947)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589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828562"/>
            <a:ext cx="6096000" cy="32008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tr-TR" sz="2000" b="1" u="sng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Empresyonist Müziğin Başlıca Özellikleri: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tr-TR" sz="2000" b="1" u="none" strike="noStrike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Antik (Orta Çağ) ve Egzotik (pentatonik, tam-ton) modların kullanımı.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Klasik armoni kurallarının dışına çıkılması.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7’li ve 9’lu akorların serbest kullanımı.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Renksel (enstrümanları karakteristik özelliklerini belli ederek kullanan) orkestrasyon.</a:t>
            </a:r>
            <a:endParaRPr lang="tr-TR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705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929598"/>
            <a:ext cx="6096000" cy="49988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François Couperin (1668-1733)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Fransız Barok Dön. besteci ve klavsenisti.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“Fransız Klavsenistleri”nin en ünlülerinden.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Müzisyen Couperin ailesinden gelir (Babası ve amcası da klavsenist ve besteci).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Paris’te yaşadı. Kraliyet ailesinin klavsen hocası ve “saray klavsenisti” oldu.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“Trio Sonatlar” (Corelli’den etkilendi), org eserleri ve motetler de bestelemekle birlikte, 4 kitapta topladığı Klavsen Süitleri (ordres) en ünlü yapıtlarıdır.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“L’art de toucher le Clavecin” (1716) ---- Dönemin klavye tekniklerini anlatır.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J.S. Bach ve çok sonra M. Ravel’i etkiledi.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tr-TR" b="1" i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Kitap – 8. Ordre, Si minör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20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609</Words>
  <Application>Microsoft Office PowerPoint</Application>
  <PresentationFormat>Geniş ekran</PresentationFormat>
  <Paragraphs>79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Mert</dc:creator>
  <cp:lastModifiedBy>Mert</cp:lastModifiedBy>
  <cp:revision>1</cp:revision>
  <dcterms:created xsi:type="dcterms:W3CDTF">2020-06-06T15:27:04Z</dcterms:created>
  <dcterms:modified xsi:type="dcterms:W3CDTF">2020-06-06T15:30:16Z</dcterms:modified>
</cp:coreProperties>
</file>