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1" r:id="rId3"/>
    <p:sldId id="270" r:id="rId4"/>
    <p:sldId id="262" r:id="rId5"/>
    <p:sldId id="272" r:id="rId6"/>
    <p:sldId id="263" r:id="rId7"/>
    <p:sldId id="273" r:id="rId8"/>
    <p:sldId id="275" r:id="rId9"/>
    <p:sldId id="264" r:id="rId10"/>
    <p:sldId id="2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Geleneksel Stratejiler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25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</a:t>
            </a:r>
            <a:r>
              <a:rPr lang="tr-TR" dirty="0" smtClean="0"/>
              <a:t>Odaklanma (2)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Maliyet avantajı nasıl sağlanacak?</a:t>
            </a:r>
          </a:p>
          <a:p>
            <a:pPr lvl="1"/>
            <a:r>
              <a:rPr lang="tr-TR" dirty="0"/>
              <a:t>Ör. Öğrencilere internetten ucuz ev yemeği sipariş imkanı sağlayan işletmeler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12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Üç Strateji-</a:t>
            </a:r>
            <a:r>
              <a:rPr lang="tr-TR" dirty="0" err="1"/>
              <a:t>Porter’ın</a:t>
            </a:r>
            <a:r>
              <a:rPr lang="tr-TR" dirty="0"/>
              <a:t> Rekabet Stratejileri (80ler)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sonra her büyüklükte farklılaştırma ve maliyet liderliği yapılabileceğinden hareketle strateji sayısını 4’e çıkarmıştır.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077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Üç Strateji-</a:t>
            </a:r>
            <a:r>
              <a:rPr lang="tr-TR" dirty="0" err="1"/>
              <a:t>Porter’ın</a:t>
            </a:r>
            <a:r>
              <a:rPr lang="tr-TR" dirty="0"/>
              <a:t> Rekabet Stratejileri (80ler)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Eleştiriler:</a:t>
            </a:r>
          </a:p>
          <a:p>
            <a:pPr lvl="1"/>
            <a:r>
              <a:rPr lang="tr-TR" dirty="0" smtClean="0"/>
              <a:t>Sadece </a:t>
            </a:r>
            <a:r>
              <a:rPr lang="tr-TR" dirty="0"/>
              <a:t>uç örneklerle ilgileniyor. Oysa her iki değişken de bir skala üzerinde ele alınmalı</a:t>
            </a:r>
          </a:p>
          <a:p>
            <a:pPr lvl="1"/>
            <a:r>
              <a:rPr lang="tr-TR" dirty="0"/>
              <a:t>Nerede rekabet etmeliyiz, nasıl rekabet etmeliyiz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50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Farklılaştırma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Rakiplerden olumlu olarak farklılaşma</a:t>
            </a:r>
          </a:p>
          <a:p>
            <a:r>
              <a:rPr lang="tr-TR" dirty="0" smtClean="0"/>
              <a:t>Tüketiciler tarafından beğenilmesi ve tercih edilmesi gerekir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smtClean="0"/>
              <a:t>Farklılaştırma (2)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İşletmenin bu farklılaşmayı kaldırabilecek ar-ge ürün geliştirme, pazarlama kapasitesinin olması gerekir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01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Maliyet Liderliği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Düşük maliyet ve düşük fiyatla çalışan bir işletme olmak ve böylece rekabet avantajı </a:t>
            </a:r>
            <a:r>
              <a:rPr lang="tr-TR" dirty="0" smtClean="0"/>
              <a:t>oluşturmak</a:t>
            </a: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Maliyet </a:t>
            </a:r>
            <a:r>
              <a:rPr lang="tr-TR" dirty="0" smtClean="0"/>
              <a:t>Liderliği (2)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 maliyet liderliğinin sadece büyük pazarlarda geçerli olabileceği iddia ediliyordu: ölçek ekonomileri, tedarikçiler vb. karşısındaki pazarlık gücü vb. etkisiyle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420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Maliyet Liderliği </a:t>
            </a:r>
            <a:r>
              <a:rPr lang="tr-TR" dirty="0" smtClean="0"/>
              <a:t>(3)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istek/beklentilerinin ve pazarın hızlı değişmesi, bu strateji açısından büyük tehdit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Odaklanma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Kimi zaman farklılaştırmalarla, kimi zaman küçük hedef grubuna sunulan maliyet </a:t>
            </a:r>
            <a:r>
              <a:rPr lang="tr-TR" dirty="0" smtClean="0"/>
              <a:t>avantajlarıyla</a:t>
            </a: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191</Words>
  <Application>Microsoft Office PowerPoint</Application>
  <PresentationFormat>Ekran Gösterisi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Geleneksel Stratejiler</vt:lpstr>
      <vt:lpstr>Üç Strateji-Porter’ın Rekabet Stratejileri (80ler)</vt:lpstr>
      <vt:lpstr>Üç Strateji-Porter’ın Rekabet Stratejileri (80ler)</vt:lpstr>
      <vt:lpstr>1. Farklılaştırma</vt:lpstr>
      <vt:lpstr>1. Farklılaştırma (2)</vt:lpstr>
      <vt:lpstr>2. Maliyet Liderliği</vt:lpstr>
      <vt:lpstr>2. Maliyet Liderliği (2)</vt:lpstr>
      <vt:lpstr>2. Maliyet Liderliği (3)</vt:lpstr>
      <vt:lpstr>3. Odaklanma</vt:lpstr>
      <vt:lpstr>3. Odaklanma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3</cp:revision>
  <dcterms:created xsi:type="dcterms:W3CDTF">2018-02-12T15:45:13Z</dcterms:created>
  <dcterms:modified xsi:type="dcterms:W3CDTF">2019-07-27T15:20:03Z</dcterms:modified>
</cp:coreProperties>
</file>