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8" r:id="rId3"/>
    <p:sldId id="259" r:id="rId4"/>
    <p:sldId id="280" r:id="rId5"/>
    <p:sldId id="293" r:id="rId6"/>
    <p:sldId id="298" r:id="rId7"/>
    <p:sldId id="314" r:id="rId8"/>
    <p:sldId id="319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073" autoAdjust="0"/>
    <p:restoredTop sz="94501"/>
  </p:normalViewPr>
  <p:slideViewPr>
    <p:cSldViewPr>
      <p:cViewPr varScale="1">
        <p:scale>
          <a:sx n="67" d="100"/>
          <a:sy n="67" d="100"/>
        </p:scale>
        <p:origin x="8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ED3753-ABBE-6642-8B21-3A875A2FCE73}" type="datetimeFigureOut">
              <a:rPr lang="tr-TR" smtClean="0"/>
              <a:pPr/>
              <a:t>27.03.2019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22EE4A-AD5D-0D4F-91B7-41D4B460AC5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1039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22EE4A-AD5D-0D4F-91B7-41D4B460AC58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233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23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391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420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606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496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55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595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803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376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53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566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6A990-3378-4E22-A263-744220F6CA3E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68BED-BF3B-4865-B0DA-DAC923BA3B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84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400" b="1" dirty="0" smtClean="0"/>
              <a:t>TARAMA ARAŞTIRMASI/ ANKET/ YOKLAMA/ SORMACA TEKNİĞİ</a:t>
            </a:r>
            <a:endParaRPr lang="en-US" sz="44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78098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chemeClr val="accent2"/>
                </a:solidFill>
              </a:rPr>
              <a:t>Tarama araştırması nedir?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Tarama araştırması, belirli bir evrenden seçilen örneklem nüfusuna önceden hazırlanmış çeşitli soruların yöneltilip, elde edilen verilerin betimleyici ya da çözümleyici istatistik yoluyla incelenmesiyle gerçekleştirilen araştırma tekniğidir. 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2074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accent2"/>
                </a:solidFill>
              </a:rPr>
              <a:t>Bir Ankette Neler Sorulur?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836712"/>
            <a:ext cx="8003232" cy="5183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b="1" dirty="0" smtClean="0"/>
              <a:t>Anketler insanların</a:t>
            </a:r>
          </a:p>
          <a:p>
            <a:pPr marL="0" indent="0">
              <a:buNone/>
            </a:pPr>
            <a:r>
              <a:rPr lang="tr-TR" sz="3200" b="1" dirty="0" smtClean="0"/>
              <a:t>1. Davranışları</a:t>
            </a:r>
          </a:p>
          <a:p>
            <a:pPr marL="0" indent="0">
              <a:buNone/>
            </a:pPr>
            <a:r>
              <a:rPr lang="tr-TR" sz="3200" b="1" dirty="0" smtClean="0"/>
              <a:t>2. Tutum/inanç/ görüşleri</a:t>
            </a:r>
          </a:p>
          <a:p>
            <a:pPr marL="0" indent="0">
              <a:buNone/>
            </a:pPr>
            <a:r>
              <a:rPr lang="tr-TR" sz="3200" b="1" dirty="0" smtClean="0"/>
              <a:t>3. Özellikleri</a:t>
            </a:r>
          </a:p>
          <a:p>
            <a:pPr marL="0" indent="0">
              <a:buNone/>
            </a:pPr>
            <a:r>
              <a:rPr lang="tr-TR" sz="3200" b="1" dirty="0" smtClean="0"/>
              <a:t>4. Beklentileri</a:t>
            </a:r>
          </a:p>
          <a:p>
            <a:pPr marL="0" indent="0">
              <a:buNone/>
            </a:pPr>
            <a:r>
              <a:rPr lang="tr-TR" sz="3200" b="1" dirty="0" smtClean="0"/>
              <a:t>5. Kendilerini sınıflandırma biçimleri</a:t>
            </a:r>
          </a:p>
          <a:p>
            <a:pPr marL="0" indent="0">
              <a:buNone/>
            </a:pPr>
            <a:r>
              <a:rPr lang="tr-TR" sz="3200" b="1" dirty="0" smtClean="0"/>
              <a:t>6. Çeşitli konulardaki bilgileriyle</a:t>
            </a:r>
            <a:endParaRPr lang="tr-TR" sz="3200" b="1" dirty="0"/>
          </a:p>
          <a:p>
            <a:pPr marL="0" indent="0">
              <a:buNone/>
            </a:pPr>
            <a:endParaRPr lang="tr-TR" sz="3200" b="1" dirty="0" smtClean="0"/>
          </a:p>
          <a:p>
            <a:pPr marL="0" indent="0">
              <a:buNone/>
            </a:pPr>
            <a:r>
              <a:rPr lang="tr-TR" sz="3200" b="1" dirty="0" smtClean="0"/>
              <a:t>ilgili sorular sorar.</a:t>
            </a:r>
            <a:endParaRPr lang="tr-TR" sz="3200" b="1" dirty="0"/>
          </a:p>
          <a:p>
            <a:endParaRPr lang="tr-TR" sz="3200" b="1" dirty="0" smtClean="0">
              <a:solidFill>
                <a:schemeClr val="accent2"/>
              </a:solidFill>
            </a:endParaRPr>
          </a:p>
          <a:p>
            <a:endParaRPr lang="tr-TR" sz="32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562074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solidFill>
                  <a:schemeClr val="accent2"/>
                </a:solidFill>
              </a:rPr>
              <a:t>İyi Anket Sorusu Hazırlamak İçin:</a:t>
            </a:r>
            <a:endParaRPr lang="en-US" sz="2800" b="1" dirty="0">
              <a:solidFill>
                <a:schemeClr val="accent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836712"/>
            <a:ext cx="8003232" cy="5183088"/>
          </a:xfrm>
        </p:spPr>
        <p:txBody>
          <a:bodyPr>
            <a:normAutofit fontScale="85000" lnSpcReduction="20000"/>
          </a:bodyPr>
          <a:lstStyle/>
          <a:p>
            <a:pPr marL="501650" indent="-363538">
              <a:buAutoNum type="arabicPeriod"/>
              <a:tabLst>
                <a:tab pos="207963" algn="l"/>
                <a:tab pos="265113" algn="l"/>
              </a:tabLst>
            </a:pPr>
            <a:r>
              <a:rPr lang="tr-TR" sz="3200" b="1" dirty="0" smtClean="0"/>
              <a:t>Jargon, argo ve kısaltmalardan kaçının</a:t>
            </a:r>
          </a:p>
          <a:p>
            <a:pPr marL="501650" indent="-363538">
              <a:buAutoNum type="arabicPeriod"/>
              <a:tabLst>
                <a:tab pos="207963" algn="l"/>
                <a:tab pos="265113" algn="l"/>
              </a:tabLst>
            </a:pPr>
            <a:r>
              <a:rPr lang="tr-TR" sz="3200" b="1" dirty="0" smtClean="0"/>
              <a:t>Belirsizlik, karmaşa ve birden çok anlamlılıktan kaçının</a:t>
            </a:r>
          </a:p>
          <a:p>
            <a:pPr marL="501650" indent="-363538">
              <a:buAutoNum type="arabicPeriod"/>
              <a:tabLst>
                <a:tab pos="207963" algn="l"/>
                <a:tab pos="265113" algn="l"/>
              </a:tabLst>
            </a:pPr>
            <a:r>
              <a:rPr lang="tr-TR" sz="3200" b="1" dirty="0" smtClean="0"/>
              <a:t>Duygusal dil ve itibar yanlılığından kaçının:</a:t>
            </a:r>
          </a:p>
          <a:p>
            <a:pPr marL="501650" indent="-363538">
              <a:buAutoNum type="arabicPeriod"/>
              <a:tabLst>
                <a:tab pos="207963" algn="l"/>
                <a:tab pos="265113" algn="l"/>
              </a:tabLst>
            </a:pPr>
            <a:r>
              <a:rPr lang="tr-TR" sz="3200" b="1" dirty="0" smtClean="0"/>
              <a:t>Çift teminatlı sorulardan kaçının:</a:t>
            </a:r>
          </a:p>
          <a:p>
            <a:pPr marL="501650" indent="-363538">
              <a:buAutoNum type="arabicPeriod"/>
              <a:tabLst>
                <a:tab pos="207963" algn="l"/>
                <a:tab pos="265113" algn="l"/>
              </a:tabLst>
            </a:pPr>
            <a:r>
              <a:rPr lang="tr-TR" sz="3200" b="1" dirty="0" smtClean="0"/>
              <a:t>Yönlendirici sorulardan kaçının:</a:t>
            </a:r>
          </a:p>
          <a:p>
            <a:pPr marL="501650" indent="-363538">
              <a:buAutoNum type="arabicPeriod"/>
              <a:tabLst>
                <a:tab pos="207963" algn="l"/>
                <a:tab pos="265113" algn="l"/>
              </a:tabLst>
            </a:pPr>
            <a:r>
              <a:rPr lang="tr-TR" sz="3200" b="1" dirty="0" smtClean="0"/>
              <a:t>Yanıtlayanın olanaklarının ötesine geçen sorular sormaktan kaçının:</a:t>
            </a:r>
          </a:p>
          <a:p>
            <a:pPr marL="501650" indent="-363538">
              <a:buAutoNum type="arabicPeriod"/>
              <a:tabLst>
                <a:tab pos="207963" algn="l"/>
                <a:tab pos="265113" algn="l"/>
              </a:tabLst>
            </a:pPr>
            <a:r>
              <a:rPr lang="tr-TR" sz="3200" b="1" dirty="0" smtClean="0"/>
              <a:t>Yanlış öncüllerden kaçının:</a:t>
            </a:r>
          </a:p>
          <a:p>
            <a:pPr marL="501650" indent="-363538">
              <a:buAutoNum type="arabicPeriod"/>
              <a:tabLst>
                <a:tab pos="207963" algn="l"/>
                <a:tab pos="265113" algn="l"/>
              </a:tabLst>
            </a:pPr>
            <a:r>
              <a:rPr lang="tr-TR" sz="3200" b="1" dirty="0" smtClean="0"/>
              <a:t>Uzak gelecekle ilgili niyetleri sormaktan kaçının:</a:t>
            </a:r>
          </a:p>
          <a:p>
            <a:pPr marL="501650" indent="-363538">
              <a:buAutoNum type="arabicPeriod"/>
              <a:tabLst>
                <a:tab pos="207963" algn="l"/>
                <a:tab pos="265113" algn="l"/>
              </a:tabLst>
            </a:pPr>
            <a:r>
              <a:rPr lang="tr-TR" sz="3200" b="1" dirty="0" smtClean="0"/>
              <a:t>Çifte olumsuzlardan kaçının:</a:t>
            </a:r>
          </a:p>
          <a:p>
            <a:pPr marL="501650" indent="-363538">
              <a:buAutoNum type="arabicPeriod"/>
              <a:tabLst>
                <a:tab pos="207963" algn="l"/>
                <a:tab pos="265113" algn="l"/>
              </a:tabLst>
            </a:pPr>
            <a:r>
              <a:rPr lang="tr-TR" sz="3200" b="1" dirty="0" smtClean="0"/>
              <a:t>Üst üste binen ya da dengesiz yanıt kategorilerinden kaçının</a:t>
            </a:r>
          </a:p>
        </p:txBody>
      </p:sp>
    </p:spTree>
    <p:extLst>
      <p:ext uri="{BB962C8B-B14F-4D97-AF65-F5344CB8AC3E}">
        <p14:creationId xmlns:p14="http://schemas.microsoft.com/office/powerpoint/2010/main" val="93287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548680"/>
            <a:ext cx="8003232" cy="5471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b="1" dirty="0" smtClean="0">
                <a:solidFill>
                  <a:schemeClr val="accent2"/>
                </a:solidFill>
              </a:rPr>
              <a:t>Dürüst yanıtlar almak için neler yapılabilir?</a:t>
            </a:r>
            <a:endParaRPr lang="tr-TR" sz="32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tr-TR" sz="2800" b="1" dirty="0" smtClean="0">
                <a:solidFill>
                  <a:srgbClr val="C00000"/>
                </a:solidFill>
              </a:rPr>
              <a:t>1) </a:t>
            </a:r>
            <a:r>
              <a:rPr lang="tr-TR" sz="2800" b="1" dirty="0" err="1" smtClean="0"/>
              <a:t>Anonimlik</a:t>
            </a:r>
            <a:r>
              <a:rPr lang="tr-TR" sz="2800" b="1" dirty="0" smtClean="0"/>
              <a:t> ve gizlilik garantisi vererek,  güven ve rahatlık atmosferi yarattıktan sonra, önce tehdit edici olmayan sorularla başlamak. </a:t>
            </a:r>
          </a:p>
          <a:p>
            <a:pPr marL="0" indent="0">
              <a:buNone/>
            </a:pPr>
            <a:r>
              <a:rPr lang="tr-TR" sz="2800" b="1" dirty="0" smtClean="0">
                <a:solidFill>
                  <a:srgbClr val="C00000"/>
                </a:solidFill>
              </a:rPr>
              <a:t>2) </a:t>
            </a:r>
            <a:r>
              <a:rPr lang="tr-TR" sz="2800" b="1" dirty="0" smtClean="0"/>
              <a:t>Geliştirilmiş aşamalar kullanılabilir. Soruyu doğrudan sormak yerine tanımlayarak, bağlamsal art alan bilgisi vererek ya da farklı sözcük türlerini kullanarak sormak gibi. </a:t>
            </a:r>
          </a:p>
          <a:p>
            <a:pPr marL="0" indent="0">
              <a:buNone/>
            </a:pPr>
            <a:r>
              <a:rPr lang="tr-TR" sz="2800" b="1" dirty="0" smtClean="0">
                <a:solidFill>
                  <a:srgbClr val="C00000"/>
                </a:solidFill>
              </a:rPr>
              <a:t>Örnek: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600" b="1" dirty="0" smtClean="0"/>
              <a:t>Hiç market hırsızlığı yaptınız mı? Sorusu yerine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600" b="1" dirty="0" smtClean="0"/>
              <a:t>Daha önce bir markette parasını ödemeden bir şey aldığınız oldu mu?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25338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490066"/>
          </a:xfrm>
        </p:spPr>
        <p:txBody>
          <a:bodyPr>
            <a:noAutofit/>
          </a:bodyPr>
          <a:lstStyle/>
          <a:p>
            <a:pPr algn="ctr"/>
            <a:r>
              <a:rPr lang="tr-TR" sz="3000" b="1" dirty="0" smtClean="0">
                <a:solidFill>
                  <a:schemeClr val="accent2"/>
                </a:solidFill>
              </a:rPr>
              <a:t>ANKETLERDE SORU TÜRLERİ</a:t>
            </a:r>
            <a:endParaRPr lang="en-US" sz="3000" b="1" dirty="0">
              <a:solidFill>
                <a:schemeClr val="accent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764704"/>
            <a:ext cx="8003232" cy="525509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sz="3200" b="1" dirty="0" smtClean="0">
                <a:solidFill>
                  <a:srgbClr val="C00000"/>
                </a:solidFill>
              </a:rPr>
              <a:t>Bağlantılı sorular: </a:t>
            </a:r>
            <a:r>
              <a:rPr lang="tr-TR" sz="3200" dirty="0" smtClean="0"/>
              <a:t>Bir katılımcının ilk soruya verdiği yanıtın onu ya sonraki anket maddesine ya </a:t>
            </a:r>
            <a:r>
              <a:rPr lang="tr-TR" sz="3200" dirty="0" err="1" smtClean="0"/>
              <a:t>dadaha</a:t>
            </a:r>
            <a:r>
              <a:rPr lang="tr-TR" sz="3200" dirty="0" smtClean="0"/>
              <a:t> özel ve ilgili ikinci bir soruya yönelttiği bir iki bölümlü anket sorusudur. </a:t>
            </a:r>
          </a:p>
          <a:p>
            <a:pPr marL="0" indent="0">
              <a:buNone/>
            </a:pPr>
            <a:r>
              <a:rPr lang="tr-TR" sz="3200" b="1" dirty="0" smtClean="0">
                <a:solidFill>
                  <a:srgbClr val="C00000"/>
                </a:solidFill>
              </a:rPr>
              <a:t>Açık uçlu soru: </a:t>
            </a:r>
            <a:r>
              <a:rPr lang="tr-TR" sz="3200" dirty="0" smtClean="0"/>
              <a:t>Açık uçlu soru, yanıtlayanların soruya istedikleri cevabı vermekte serbest olduğu bir tarama sorusudur. Büyük ölçekli taramalarda, pilot çalışmada açık uçlu sorular sorulup, bunlara verilen cevaplardan kapalı uçlu sorular geliştirilebilir. </a:t>
            </a:r>
          </a:p>
          <a:p>
            <a:pPr marL="0" indent="0">
              <a:buNone/>
            </a:pPr>
            <a:r>
              <a:rPr lang="tr-TR" sz="3200" b="1" dirty="0" smtClean="0">
                <a:solidFill>
                  <a:srgbClr val="C00000"/>
                </a:solidFill>
              </a:rPr>
              <a:t>Kapalı uçlu soru: </a:t>
            </a:r>
            <a:r>
              <a:rPr lang="tr-TR" sz="3200" dirty="0" smtClean="0"/>
              <a:t>Yanıtlayanın sabit yanıtlar kümesi içinden seçim yapmak zorunda olduğu bir tarama sorusudur. </a:t>
            </a:r>
          </a:p>
          <a:p>
            <a:pPr marL="0" indent="0">
              <a:buNone/>
            </a:pPr>
            <a:r>
              <a:rPr lang="tr-TR" sz="3200" b="1" dirty="0" smtClean="0">
                <a:solidFill>
                  <a:srgbClr val="C00000"/>
                </a:solidFill>
              </a:rPr>
              <a:t>Kısmen açık soru: </a:t>
            </a:r>
            <a:r>
              <a:rPr lang="tr-TR" sz="3200" dirty="0" smtClean="0"/>
              <a:t>Yanıtlayanlara aralarından seçim yapmak için sabit bir dizi yanıtın verildiği ama buna ek olarak farklı bir yanıtı belirtebilecekleri bir “diğer” kategorisinin olduğu tarama sorusudur. </a:t>
            </a:r>
          </a:p>
        </p:txBody>
      </p:sp>
    </p:spTree>
    <p:extLst>
      <p:ext uri="{BB962C8B-B14F-4D97-AF65-F5344CB8AC3E}">
        <p14:creationId xmlns:p14="http://schemas.microsoft.com/office/powerpoint/2010/main" val="3630723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562074"/>
          </a:xfrm>
        </p:spPr>
        <p:txBody>
          <a:bodyPr>
            <a:noAutofit/>
          </a:bodyPr>
          <a:lstStyle/>
          <a:p>
            <a:pPr algn="ctr"/>
            <a:r>
              <a:rPr lang="tr-TR" sz="3000" b="1" dirty="0" smtClean="0">
                <a:solidFill>
                  <a:schemeClr val="accent2"/>
                </a:solidFill>
              </a:rPr>
              <a:t>Anket formu tasarlama sorunları</a:t>
            </a:r>
            <a:endParaRPr lang="en-US" sz="3000" b="1" dirty="0">
              <a:solidFill>
                <a:schemeClr val="accent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836712"/>
            <a:ext cx="8003232" cy="5183088"/>
          </a:xfrm>
        </p:spPr>
        <p:txBody>
          <a:bodyPr>
            <a:normAutofit/>
          </a:bodyPr>
          <a:lstStyle/>
          <a:p>
            <a:pPr>
              <a:buFont typeface="Arial" charset="-94"/>
              <a:buChar char="•"/>
            </a:pPr>
            <a:endParaRPr lang="tr-TR" sz="3200" dirty="0" smtClean="0"/>
          </a:p>
          <a:p>
            <a:pPr>
              <a:buFont typeface="Arial" charset="-94"/>
              <a:buChar char="•"/>
            </a:pPr>
            <a:r>
              <a:rPr lang="tr-TR" sz="3200" dirty="0" smtClean="0"/>
              <a:t>Anketin uzunluğu</a:t>
            </a:r>
          </a:p>
          <a:p>
            <a:pPr>
              <a:buFont typeface="Arial" charset="-94"/>
              <a:buChar char="•"/>
            </a:pPr>
            <a:r>
              <a:rPr lang="tr-TR" sz="3200" dirty="0" smtClean="0"/>
              <a:t>Soru sırası ya da dizilişi, bağlam etkisi</a:t>
            </a:r>
          </a:p>
          <a:p>
            <a:pPr>
              <a:buFont typeface="Arial" charset="-94"/>
              <a:buChar char="•"/>
            </a:pPr>
            <a:r>
              <a:rPr lang="tr-TR" sz="3200" dirty="0" smtClean="0"/>
              <a:t>Biçim ve düzen</a:t>
            </a:r>
          </a:p>
          <a:p>
            <a:pPr lvl="1">
              <a:buFont typeface="Arial" charset="-94"/>
              <a:buChar char="•"/>
            </a:pPr>
            <a:r>
              <a:rPr lang="tr-TR" sz="3000" dirty="0" smtClean="0"/>
              <a:t>Anket düzeni</a:t>
            </a:r>
            <a:endParaRPr lang="tr-TR" sz="3000" dirty="0"/>
          </a:p>
          <a:p>
            <a:pPr lvl="1">
              <a:buFont typeface="Arial" charset="-94"/>
              <a:buChar char="•"/>
            </a:pPr>
            <a:r>
              <a:rPr lang="tr-TR" sz="3000" dirty="0" smtClean="0"/>
              <a:t>Soru biçimi (bağlantılı sorular, </a:t>
            </a:r>
            <a:r>
              <a:rPr lang="tr-TR" sz="3000" dirty="0" err="1" smtClean="0"/>
              <a:t>matrisli</a:t>
            </a:r>
            <a:r>
              <a:rPr lang="tr-TR" sz="3000" dirty="0" smtClean="0"/>
              <a:t> soru vs.)</a:t>
            </a:r>
            <a:endParaRPr lang="tr-TR" sz="3000" dirty="0"/>
          </a:p>
          <a:p>
            <a:pPr marL="12700" lvl="1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735883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706090"/>
          </a:xfrm>
        </p:spPr>
        <p:txBody>
          <a:bodyPr>
            <a:noAutofit/>
          </a:bodyPr>
          <a:lstStyle/>
          <a:p>
            <a:pPr algn="ctr"/>
            <a:r>
              <a:rPr lang="tr-TR" sz="3200" b="1" dirty="0" smtClean="0">
                <a:solidFill>
                  <a:schemeClr val="accent2"/>
                </a:solidFill>
              </a:rPr>
              <a:t>Tarama Türleri</a:t>
            </a:r>
            <a:endParaRPr lang="en-US" sz="3200" b="1" dirty="0">
              <a:solidFill>
                <a:schemeClr val="accent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1124744"/>
            <a:ext cx="8003232" cy="4895056"/>
          </a:xfrm>
        </p:spPr>
        <p:txBody>
          <a:bodyPr>
            <a:normAutofit/>
          </a:bodyPr>
          <a:lstStyle/>
          <a:p>
            <a:pPr marL="355600" lvl="1" indent="-342900">
              <a:buFont typeface="Arial" charset="-94"/>
              <a:buChar char="•"/>
            </a:pPr>
            <a:r>
              <a:rPr lang="tr-TR" sz="3600" dirty="0" smtClean="0"/>
              <a:t>Postayla ve kendi başına yürütülen anketler</a:t>
            </a:r>
          </a:p>
          <a:p>
            <a:pPr marL="355600" lvl="1" indent="-342900">
              <a:buFont typeface="Arial" charset="-94"/>
              <a:buChar char="•"/>
            </a:pPr>
            <a:r>
              <a:rPr lang="tr-TR" sz="3600" dirty="0" smtClean="0"/>
              <a:t>Telefonla görüşmeler</a:t>
            </a:r>
          </a:p>
          <a:p>
            <a:pPr marL="355600" lvl="1" indent="-342900">
              <a:buFont typeface="Arial" charset="-94"/>
              <a:buChar char="•"/>
            </a:pPr>
            <a:r>
              <a:rPr lang="tr-TR" sz="3600" dirty="0" err="1" smtClean="0"/>
              <a:t>Yüzyüze</a:t>
            </a:r>
            <a:r>
              <a:rPr lang="tr-TR" sz="3600" dirty="0" smtClean="0"/>
              <a:t> görüşmeler</a:t>
            </a:r>
          </a:p>
          <a:p>
            <a:pPr marL="355600" lvl="1" indent="-342900">
              <a:buFont typeface="Arial" charset="-94"/>
              <a:buChar char="•"/>
            </a:pPr>
            <a:r>
              <a:rPr lang="tr-TR" sz="3600" dirty="0" smtClean="0"/>
              <a:t>Web taramaları</a:t>
            </a:r>
          </a:p>
        </p:txBody>
      </p:sp>
    </p:spTree>
    <p:extLst>
      <p:ext uri="{BB962C8B-B14F-4D97-AF65-F5344CB8AC3E}">
        <p14:creationId xmlns:p14="http://schemas.microsoft.com/office/powerpoint/2010/main" val="56348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1222</TotalTime>
  <Words>384</Words>
  <Application>Microsoft Office PowerPoint</Application>
  <PresentationFormat>Ekran Gösterisi (4:3)</PresentationFormat>
  <Paragraphs>48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TARAMA ARAŞTIRMASI/ ANKET/ YOKLAMA/ SORMACA TEKNİĞİ</vt:lpstr>
      <vt:lpstr>Tarama araştırması nedir?</vt:lpstr>
      <vt:lpstr>Bir Ankette Neler Sorulur?</vt:lpstr>
      <vt:lpstr>İyi Anket Sorusu Hazırlamak İçin:</vt:lpstr>
      <vt:lpstr>PowerPoint Sunusu</vt:lpstr>
      <vt:lpstr>ANKETLERDE SORU TÜRLERİ</vt:lpstr>
      <vt:lpstr>Anket formu tasarlama sorunları</vt:lpstr>
      <vt:lpstr>Tarama Türleri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Samsung</dc:creator>
  <cp:lastModifiedBy>HKARAASLAN</cp:lastModifiedBy>
  <cp:revision>66</cp:revision>
  <dcterms:created xsi:type="dcterms:W3CDTF">2016-03-08T20:36:53Z</dcterms:created>
  <dcterms:modified xsi:type="dcterms:W3CDTF">2019-03-27T11:24:47Z</dcterms:modified>
</cp:coreProperties>
</file>