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4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257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21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57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04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28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6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4627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988291" y="1644073"/>
            <a:ext cx="10224192" cy="350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/>
        </p:nvCxnSpPr>
        <p:spPr>
          <a:xfrm>
            <a:off x="1097280" y="97905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6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5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894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82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64999"/>
            <a:ext cx="10058400" cy="48040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98969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38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rylvanderpeijl.com/windows-server-2016-update-setting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WEB </a:t>
            </a:r>
            <a:r>
              <a:rPr lang="tr-TR" dirty="0" smtClean="0"/>
              <a:t>Sitesi Bakım İşlemleri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Nbp220 web projesi yönetimi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94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Planlama Günü / </a:t>
            </a:r>
            <a:r>
              <a:rPr lang="tr-TR" b="1" dirty="0" smtClean="0"/>
              <a:t>Saati</a:t>
            </a:r>
          </a:p>
          <a:p>
            <a:r>
              <a:rPr lang="tr-TR" dirty="0"/>
              <a:t>Güncelleme ayarlarını “Kurulumu otomatik olarak indir ve planla” olarak ayarladığınızda, hangi gün / saatin güncellenmesi gerektiğine kendiniz karar vermek de olabilir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Bu, kayıt defterindeki </a:t>
            </a:r>
            <a:r>
              <a:rPr lang="tr-TR" dirty="0" err="1"/>
              <a:t>ScheduledInstallDay</a:t>
            </a:r>
            <a:r>
              <a:rPr lang="tr-TR" dirty="0"/>
              <a:t> ve </a:t>
            </a:r>
            <a:r>
              <a:rPr lang="tr-TR" dirty="0" err="1"/>
              <a:t>ScheduledInstallTime</a:t>
            </a:r>
            <a:r>
              <a:rPr lang="tr-TR" dirty="0"/>
              <a:t> anahtarları kullanılarak yapılabilir.</a:t>
            </a:r>
          </a:p>
        </p:txBody>
      </p:sp>
    </p:spTree>
    <p:extLst>
      <p:ext uri="{BB962C8B-B14F-4D97-AF65-F5344CB8AC3E}">
        <p14:creationId xmlns:p14="http://schemas.microsoft.com/office/powerpoint/2010/main" val="367501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31966" y="3837762"/>
            <a:ext cx="8774509" cy="614511"/>
          </a:xfrm>
        </p:spPr>
        <p:txBody>
          <a:bodyPr>
            <a:normAutofit/>
          </a:bodyPr>
          <a:lstStyle/>
          <a:p>
            <a:r>
              <a:rPr lang="tr-TR" sz="2400" b="1" dirty="0" err="1"/>
              <a:t>ScheduledInstallTime</a:t>
            </a:r>
            <a:endParaRPr lang="tr-TR" sz="24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75668"/>
              </p:ext>
            </p:extLst>
          </p:nvPr>
        </p:nvGraphicFramePr>
        <p:xfrm>
          <a:off x="1031966" y="4452273"/>
          <a:ext cx="8774509" cy="99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628">
                  <a:extLst>
                    <a:ext uri="{9D8B030D-6E8A-4147-A177-3AD203B41FA5}">
                      <a16:colId xmlns:a16="http://schemas.microsoft.com/office/drawing/2014/main" val="3898447406"/>
                    </a:ext>
                  </a:extLst>
                </a:gridCol>
                <a:gridCol w="7553881">
                  <a:extLst>
                    <a:ext uri="{9D8B030D-6E8A-4147-A177-3AD203B41FA5}">
                      <a16:colId xmlns:a16="http://schemas.microsoft.com/office/drawing/2014/main" val="2455696099"/>
                    </a:ext>
                  </a:extLst>
                </a:gridCol>
              </a:tblGrid>
              <a:tr h="497458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Değer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986128"/>
                  </a:ext>
                </a:extLst>
              </a:tr>
              <a:tr h="497458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0-23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24 saat biçiminde günün saati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898950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136568"/>
              </p:ext>
            </p:extLst>
          </p:nvPr>
        </p:nvGraphicFramePr>
        <p:xfrm>
          <a:off x="1031966" y="1736018"/>
          <a:ext cx="8774509" cy="149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628">
                  <a:extLst>
                    <a:ext uri="{9D8B030D-6E8A-4147-A177-3AD203B41FA5}">
                      <a16:colId xmlns:a16="http://schemas.microsoft.com/office/drawing/2014/main" val="3898447406"/>
                    </a:ext>
                  </a:extLst>
                </a:gridCol>
                <a:gridCol w="7553881">
                  <a:extLst>
                    <a:ext uri="{9D8B030D-6E8A-4147-A177-3AD203B41FA5}">
                      <a16:colId xmlns:a16="http://schemas.microsoft.com/office/drawing/2014/main" val="2455696099"/>
                    </a:ext>
                  </a:extLst>
                </a:gridCol>
              </a:tblGrid>
              <a:tr h="497458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Değer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986128"/>
                  </a:ext>
                </a:extLst>
              </a:tr>
              <a:tr h="497458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0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Her gün yükle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898950"/>
                  </a:ext>
                </a:extLst>
              </a:tr>
              <a:tr h="497458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1-7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Pazar = 1 ve Cumartesi = 7 olduğu haftanın belirli günü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317025"/>
                  </a:ext>
                </a:extLst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031966" y="1197930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>
                <a:solidFill>
                  <a:srgbClr val="002060"/>
                </a:solidFill>
              </a:rPr>
              <a:t>ScheduledInstallDay</a:t>
            </a:r>
            <a:endParaRPr lang="tr-T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4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8" y="1210061"/>
            <a:ext cx="10058400" cy="849086"/>
          </a:xfrm>
        </p:spPr>
        <p:txBody>
          <a:bodyPr/>
          <a:lstStyle/>
          <a:p>
            <a:r>
              <a:rPr lang="tr-TR" dirty="0" smtClean="0"/>
              <a:t>Zamanlanmış </a:t>
            </a:r>
            <a:r>
              <a:rPr lang="tr-TR" dirty="0"/>
              <a:t>Yükleme Gününü Salı olarak Ayarlama: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97279" y="1833438"/>
            <a:ext cx="105473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8080"/>
                </a:solidFill>
              </a:rPr>
              <a:t>Set-</a:t>
            </a:r>
            <a:r>
              <a:rPr lang="en-US" sz="2200" dirty="0" err="1">
                <a:solidFill>
                  <a:srgbClr val="008080"/>
                </a:solidFill>
              </a:rPr>
              <a:t>ItemProperty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</a:t>
            </a:r>
            <a:r>
              <a:rPr lang="en-US" sz="2200" dirty="0">
                <a:solidFill>
                  <a:srgbClr val="008080"/>
                </a:solidFill>
              </a:rPr>
              <a:t>-Path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HKLM:\SOFTWARE\Policies\Microsoft\Windows\</a:t>
            </a:r>
            <a:r>
              <a:rPr lang="en-US" sz="2200" dirty="0" err="1">
                <a:solidFill>
                  <a:srgbClr val="000000"/>
                </a:solidFill>
                <a:latin typeface="Monaco"/>
              </a:rPr>
              <a:t>WindowsUpdate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\AU </a:t>
            </a:r>
            <a:r>
              <a:rPr lang="en-US" sz="2200" dirty="0">
                <a:solidFill>
                  <a:srgbClr val="008080"/>
                </a:solidFill>
              </a:rPr>
              <a:t>-Name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</a:t>
            </a:r>
            <a:r>
              <a:rPr lang="en-US" sz="2200" dirty="0" err="1">
                <a:solidFill>
                  <a:srgbClr val="000000"/>
                </a:solidFill>
                <a:latin typeface="Monaco"/>
              </a:rPr>
              <a:t>ScheduledInstallDay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</a:t>
            </a:r>
            <a:r>
              <a:rPr lang="en-US" sz="2200" dirty="0">
                <a:solidFill>
                  <a:srgbClr val="008080"/>
                </a:solidFill>
              </a:rPr>
              <a:t>-Value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</a:t>
            </a:r>
            <a:r>
              <a:rPr lang="en-US" sz="2200" dirty="0">
                <a:solidFill>
                  <a:srgbClr val="804000"/>
                </a:solidFill>
              </a:rPr>
              <a:t>3</a:t>
            </a:r>
            <a:endParaRPr lang="tr-TR" sz="2200" dirty="0"/>
          </a:p>
        </p:txBody>
      </p:sp>
      <p:sp>
        <p:nvSpPr>
          <p:cNvPr id="5" name="Dikdörtgen 4"/>
          <p:cNvSpPr/>
          <p:nvPr/>
        </p:nvSpPr>
        <p:spPr>
          <a:xfrm>
            <a:off x="1097278" y="3339102"/>
            <a:ext cx="83173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rgbClr val="002060"/>
                </a:solidFill>
              </a:rPr>
              <a:t>Zamanlanmış Kurulum zamanını 06:00 olarak ayarlama:</a:t>
            </a:r>
          </a:p>
          <a:p>
            <a:endParaRPr lang="tr-TR" sz="2800" dirty="0">
              <a:solidFill>
                <a:srgbClr val="00206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97278" y="3993703"/>
            <a:ext cx="97822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8080"/>
                </a:solidFill>
              </a:rPr>
              <a:t>Set-</a:t>
            </a:r>
            <a:r>
              <a:rPr lang="en-US" sz="2200" dirty="0" err="1">
                <a:solidFill>
                  <a:srgbClr val="008080"/>
                </a:solidFill>
              </a:rPr>
              <a:t>ItemProperty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</a:t>
            </a:r>
            <a:r>
              <a:rPr lang="en-US" sz="2200" dirty="0">
                <a:solidFill>
                  <a:srgbClr val="008080"/>
                </a:solidFill>
              </a:rPr>
              <a:t>-Path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HKLM:\SOFTWARE\Policies\Microsoft\Windows\</a:t>
            </a:r>
            <a:r>
              <a:rPr lang="en-US" sz="2200" dirty="0" err="1">
                <a:solidFill>
                  <a:srgbClr val="000000"/>
                </a:solidFill>
                <a:latin typeface="Monaco"/>
              </a:rPr>
              <a:t>WindowsUpdate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\AU </a:t>
            </a:r>
            <a:r>
              <a:rPr lang="en-US" sz="2200" dirty="0">
                <a:solidFill>
                  <a:srgbClr val="008080"/>
                </a:solidFill>
              </a:rPr>
              <a:t>-Name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</a:t>
            </a:r>
            <a:r>
              <a:rPr lang="en-US" sz="2200" dirty="0" err="1">
                <a:solidFill>
                  <a:srgbClr val="000000"/>
                </a:solidFill>
                <a:latin typeface="Monaco"/>
              </a:rPr>
              <a:t>ScheduledInstallTime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</a:t>
            </a:r>
            <a:r>
              <a:rPr lang="en-US" sz="2200" dirty="0">
                <a:solidFill>
                  <a:srgbClr val="008080"/>
                </a:solidFill>
              </a:rPr>
              <a:t>-Value</a:t>
            </a:r>
            <a:r>
              <a:rPr lang="en-US" sz="2200" dirty="0">
                <a:solidFill>
                  <a:srgbClr val="000000"/>
                </a:solidFill>
                <a:latin typeface="Monaco"/>
              </a:rPr>
              <a:t> </a:t>
            </a:r>
            <a:r>
              <a:rPr lang="en-US" sz="2200" dirty="0">
                <a:solidFill>
                  <a:srgbClr val="804000"/>
                </a:solidFill>
              </a:rPr>
              <a:t>6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48384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5820" y="1064999"/>
            <a:ext cx="10468075" cy="4804095"/>
          </a:xfrm>
        </p:spPr>
        <p:txBody>
          <a:bodyPr>
            <a:normAutofit/>
          </a:bodyPr>
          <a:lstStyle/>
          <a:p>
            <a:r>
              <a:rPr lang="tr-TR"/>
              <a:t>1- </a:t>
            </a:r>
            <a:r>
              <a:rPr lang="tr-TR">
                <a:hlinkClick r:id="rId2"/>
              </a:rPr>
              <a:t>http://www.darrylvanderpeijl.com/windows-server-2016-update-settings/</a:t>
            </a:r>
            <a:r>
              <a:rPr lang="tr-TR" smtClean="0"/>
              <a:t>E.T</a:t>
            </a:r>
            <a:r>
              <a:rPr lang="tr-TR" dirty="0" smtClean="0"/>
              <a:t>.:30.01.2020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54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Windows Server 2016 Sunucu Güncelleme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Web sunucunun </a:t>
            </a:r>
            <a:r>
              <a:rPr lang="tr-TR" dirty="0"/>
              <a:t>bakımları yapılırken önce işletim sisteminin güncellemesi gerekmektedir.</a:t>
            </a:r>
          </a:p>
          <a:p>
            <a:r>
              <a:rPr lang="tr-TR" dirty="0" smtClean="0"/>
              <a:t>Windows </a:t>
            </a:r>
            <a:r>
              <a:rPr lang="tr-TR" dirty="0"/>
              <a:t>Server 2016'da, güncelleme davranışını değiştirmek için kullanılabilir GUI </a:t>
            </a:r>
            <a:r>
              <a:rPr lang="tr-TR" dirty="0" smtClean="0"/>
              <a:t>seçeneği </a:t>
            </a:r>
            <a:r>
              <a:rPr lang="tr-TR" dirty="0"/>
              <a:t>yoktur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sebeple güncelleme seçeneklerini yapılandırmak için </a:t>
            </a:r>
            <a:r>
              <a:rPr lang="tr-TR" dirty="0" err="1" smtClean="0"/>
              <a:t>registry</a:t>
            </a:r>
            <a:r>
              <a:rPr lang="tr-TR" dirty="0" smtClean="0"/>
              <a:t> ayarları yapmak gerekiyor.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07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Windows her zaman aşağıdaki anahtar kaydına göre davranmaktadır.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181876" y="1724904"/>
            <a:ext cx="99738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HKEY_LOCAL_MACHINE\SOFTWARE\</a:t>
            </a:r>
            <a:r>
              <a:rPr lang="tr-TR" dirty="0" err="1">
                <a:solidFill>
                  <a:srgbClr val="002060"/>
                </a:solidFill>
                <a:latin typeface="Consolas" panose="020B0609020204030204" pitchFamily="49" charset="0"/>
              </a:rPr>
              <a:t>Policies</a:t>
            </a:r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\Microsoft\Windows\</a:t>
            </a:r>
            <a:r>
              <a:rPr lang="tr-TR" dirty="0" err="1">
                <a:solidFill>
                  <a:srgbClr val="002060"/>
                </a:solidFill>
                <a:latin typeface="Consolas" panose="020B0609020204030204" pitchFamily="49" charset="0"/>
              </a:rPr>
              <a:t>WindowsUpdate</a:t>
            </a:r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\AU</a:t>
            </a:r>
          </a:p>
        </p:txBody>
      </p:sp>
      <p:pic>
        <p:nvPicPr>
          <p:cNvPr id="6" name="Picture 2" descr="noautoup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896" y="2754141"/>
            <a:ext cx="6050897" cy="19764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24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1097280" y="1064999"/>
            <a:ext cx="10058400" cy="5255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2060"/>
                </a:solidFill>
              </a:rPr>
              <a:t>Genellikle '</a:t>
            </a:r>
            <a:r>
              <a:rPr lang="tr-TR" dirty="0" err="1">
                <a:solidFill>
                  <a:srgbClr val="002060"/>
                </a:solidFill>
              </a:rPr>
              <a:t>AUOptions</a:t>
            </a:r>
            <a:r>
              <a:rPr lang="tr-TR" dirty="0">
                <a:solidFill>
                  <a:srgbClr val="002060"/>
                </a:solidFill>
              </a:rPr>
              <a:t>' adlı </a:t>
            </a:r>
            <a:r>
              <a:rPr lang="tr-TR" dirty="0" smtClean="0">
                <a:solidFill>
                  <a:srgbClr val="002060"/>
                </a:solidFill>
              </a:rPr>
              <a:t>anahtar </a:t>
            </a:r>
            <a:r>
              <a:rPr lang="tr-TR" dirty="0">
                <a:solidFill>
                  <a:srgbClr val="002060"/>
                </a:solidFill>
              </a:rPr>
              <a:t>2-5 aralığında bir değere sahiptir ve şu anlama gelir: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- </a:t>
            </a:r>
            <a:r>
              <a:rPr lang="tr-TR" dirty="0">
                <a:solidFill>
                  <a:srgbClr val="002060"/>
                </a:solidFill>
              </a:rPr>
              <a:t>2 = İndirmeden önce bildir.</a:t>
            </a:r>
          </a:p>
          <a:p>
            <a:r>
              <a:rPr lang="tr-TR" dirty="0">
                <a:solidFill>
                  <a:srgbClr val="002060"/>
                </a:solidFill>
              </a:rPr>
              <a:t>- 3 = Kurulumu otomatik olarak indir ve bildir.</a:t>
            </a:r>
          </a:p>
          <a:p>
            <a:r>
              <a:rPr lang="tr-TR" dirty="0">
                <a:solidFill>
                  <a:srgbClr val="002060"/>
                </a:solidFill>
              </a:rPr>
              <a:t>- 4 = Kurulumu otomatik olarak indir ve planla. Yalnızca </a:t>
            </a:r>
            <a:r>
              <a:rPr lang="tr-TR" dirty="0" err="1">
                <a:solidFill>
                  <a:srgbClr val="002060"/>
                </a:solidFill>
              </a:rPr>
              <a:t>ScheduledInstallDay</a:t>
            </a:r>
            <a:r>
              <a:rPr lang="tr-TR" dirty="0">
                <a:solidFill>
                  <a:srgbClr val="002060"/>
                </a:solidFill>
              </a:rPr>
              <a:t> ve </a:t>
            </a:r>
            <a:r>
              <a:rPr lang="tr-TR" dirty="0" err="1">
                <a:solidFill>
                  <a:srgbClr val="002060"/>
                </a:solidFill>
              </a:rPr>
              <a:t>ScheduledInstallTime</a:t>
            </a:r>
            <a:r>
              <a:rPr lang="tr-TR" dirty="0">
                <a:solidFill>
                  <a:srgbClr val="002060"/>
                </a:solidFill>
              </a:rPr>
              <a:t> için değerler varsa geçerlidir.</a:t>
            </a:r>
          </a:p>
          <a:p>
            <a:r>
              <a:rPr lang="tr-TR" dirty="0">
                <a:solidFill>
                  <a:srgbClr val="002060"/>
                </a:solidFill>
              </a:rPr>
              <a:t>- 5 = Otomatik Güncelleştirmeler gerekiyor ve kullanıcılar bunu yapılandırabilir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dirty="0">
                <a:solidFill>
                  <a:srgbClr val="002060"/>
                </a:solidFill>
              </a:rPr>
              <a:t>Ancak "1" değerine sahip bir "</a:t>
            </a:r>
            <a:r>
              <a:rPr lang="tr-TR" dirty="0" err="1">
                <a:solidFill>
                  <a:srgbClr val="002060"/>
                </a:solidFill>
              </a:rPr>
              <a:t>NoAutoUpdate</a:t>
            </a:r>
            <a:r>
              <a:rPr lang="tr-TR" dirty="0">
                <a:solidFill>
                  <a:srgbClr val="002060"/>
                </a:solidFill>
              </a:rPr>
              <a:t>" anahtarı varsa, Windows tarafından hiçbir güncelleme işlenmez.</a:t>
            </a:r>
          </a:p>
        </p:txBody>
      </p:sp>
    </p:spTree>
    <p:extLst>
      <p:ext uri="{BB962C8B-B14F-4D97-AF65-F5344CB8AC3E}">
        <p14:creationId xmlns:p14="http://schemas.microsoft.com/office/powerpoint/2010/main" val="74140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Powershell</a:t>
            </a:r>
            <a:r>
              <a:rPr lang="tr-TR" b="1" dirty="0" smtClean="0"/>
              <a:t> ile güncelleme ayarlama</a:t>
            </a:r>
          </a:p>
          <a:p>
            <a:r>
              <a:rPr lang="tr-TR" dirty="0"/>
              <a:t>Kayıt defteri anahtarını doğrudan </a:t>
            </a:r>
            <a:r>
              <a:rPr lang="tr-TR" dirty="0" err="1"/>
              <a:t>Powershell</a:t>
            </a:r>
            <a:r>
              <a:rPr lang="tr-TR" dirty="0"/>
              <a:t> yardımı ile değiştirebilirsiniz:</a:t>
            </a:r>
            <a:endParaRPr lang="tr-TR" dirty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59823" y="3611148"/>
            <a:ext cx="107333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Set-</a:t>
            </a:r>
            <a:r>
              <a:rPr lang="en-US" sz="1600" dirty="0" err="1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ItemProperty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 </a:t>
            </a:r>
            <a:r>
              <a:rPr lang="en-US" sz="1600" dirty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-Path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 HKLM:\SOFTWARE\Policies\Microsoft\Windows\</a:t>
            </a:r>
            <a:r>
              <a:rPr lang="en-US" sz="1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WindowsUpdate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\AU </a:t>
            </a:r>
            <a:r>
              <a:rPr lang="en-US" sz="1600" dirty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-Name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 </a:t>
            </a:r>
            <a:r>
              <a:rPr lang="en-US" sz="16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AUOptions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 </a:t>
            </a:r>
            <a:r>
              <a:rPr lang="en-US" sz="1600" dirty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-Value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 </a:t>
            </a:r>
            <a:r>
              <a:rPr lang="en-US" sz="1600" dirty="0">
                <a:solidFill>
                  <a:srgbClr val="804000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tr-TR" sz="1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0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SCONFIG</a:t>
            </a:r>
          </a:p>
          <a:p>
            <a:r>
              <a:rPr lang="tr-TR" dirty="0" err="1" smtClean="0"/>
              <a:t>SConfig</a:t>
            </a:r>
            <a:r>
              <a:rPr lang="tr-TR" dirty="0" smtClean="0"/>
              <a:t> </a:t>
            </a:r>
            <a:r>
              <a:rPr lang="tr-TR" dirty="0"/>
              <a:t>temel olarak güncelleme ayarları gibi yapılandırma görevleri için yeterli olan basit bir toplu iş komut dosyasıdır.</a:t>
            </a:r>
          </a:p>
          <a:p>
            <a:r>
              <a:rPr lang="tr-TR" dirty="0" err="1" smtClean="0"/>
              <a:t>SConfig</a:t>
            </a:r>
            <a:r>
              <a:rPr lang="tr-TR" dirty="0" smtClean="0"/>
              <a:t> </a:t>
            </a:r>
            <a:r>
              <a:rPr lang="tr-TR" dirty="0"/>
              <a:t>isteminde güncelleme ayarları yapılandırmasına girmek için ‘5’ </a:t>
            </a:r>
            <a:r>
              <a:rPr lang="tr-TR" dirty="0" smtClean="0"/>
              <a:t>seçeneğini </a:t>
            </a:r>
            <a:r>
              <a:rPr lang="tr-TR" dirty="0"/>
              <a:t>belirleyebilir ve ardından şunları seçebilirsiniz:</a:t>
            </a:r>
          </a:p>
          <a:p>
            <a:r>
              <a:rPr lang="tr-TR" dirty="0"/>
              <a:t>A - Güncellemeleri otomatik olarak </a:t>
            </a:r>
            <a:r>
              <a:rPr lang="tr-TR" dirty="0" smtClean="0"/>
              <a:t>tara, indir </a:t>
            </a:r>
            <a:r>
              <a:rPr lang="tr-TR" dirty="0"/>
              <a:t>ve </a:t>
            </a:r>
            <a:r>
              <a:rPr lang="tr-TR" dirty="0" smtClean="0"/>
              <a:t>yükle. </a:t>
            </a:r>
            <a:r>
              <a:rPr lang="tr-TR" dirty="0"/>
              <a:t>Kurulumdan sonra yeniden başlatın.</a:t>
            </a:r>
          </a:p>
          <a:p>
            <a:r>
              <a:rPr lang="tr-TR" dirty="0"/>
              <a:t>D - Otomatik olarak tara, güncellemeleri indir</a:t>
            </a:r>
          </a:p>
          <a:p>
            <a:r>
              <a:rPr lang="tr-TR" dirty="0"/>
              <a:t>M - Asla güncellemeleri kontrol </a:t>
            </a:r>
            <a:r>
              <a:rPr lang="tr-TR" dirty="0" smtClean="0"/>
              <a:t>etme, </a:t>
            </a:r>
            <a:r>
              <a:rPr lang="tr-TR" dirty="0"/>
              <a:t>manuel olarak tetikleyin.</a:t>
            </a:r>
          </a:p>
        </p:txBody>
      </p:sp>
    </p:spTree>
    <p:extLst>
      <p:ext uri="{BB962C8B-B14F-4D97-AF65-F5344CB8AC3E}">
        <p14:creationId xmlns:p14="http://schemas.microsoft.com/office/powerpoint/2010/main" val="392662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pic>
        <p:nvPicPr>
          <p:cNvPr id="2050" name="Picture 2" descr="sconfi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800" y="1065213"/>
            <a:ext cx="9194725" cy="480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290113" y="5948561"/>
            <a:ext cx="10699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>
                <a:solidFill>
                  <a:srgbClr val="002060"/>
                </a:solidFill>
              </a:rPr>
              <a:t>Yönetici izinlerine sahip bir komut istemi açın ve </a:t>
            </a:r>
            <a:r>
              <a:rPr lang="tr-TR" sz="2000" dirty="0" err="1">
                <a:solidFill>
                  <a:srgbClr val="002060"/>
                </a:solidFill>
              </a:rPr>
              <a:t>SCONFIG'i</a:t>
            </a:r>
            <a:r>
              <a:rPr lang="tr-TR" sz="2000" dirty="0">
                <a:solidFill>
                  <a:srgbClr val="002060"/>
                </a:solidFill>
              </a:rPr>
              <a:t> oradan çalıştırın.</a:t>
            </a:r>
          </a:p>
        </p:txBody>
      </p:sp>
    </p:spTree>
    <p:extLst>
      <p:ext uri="{BB962C8B-B14F-4D97-AF65-F5344CB8AC3E}">
        <p14:creationId xmlns:p14="http://schemas.microsoft.com/office/powerpoint/2010/main" val="219172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Group</a:t>
            </a:r>
            <a:r>
              <a:rPr lang="tr-TR" b="1" dirty="0"/>
              <a:t> </a:t>
            </a:r>
            <a:r>
              <a:rPr lang="tr-TR" b="1" dirty="0" err="1"/>
              <a:t>Policy</a:t>
            </a:r>
            <a:endParaRPr lang="tr-TR" b="1" dirty="0"/>
          </a:p>
          <a:p>
            <a:r>
              <a:rPr lang="tr-TR" dirty="0"/>
              <a:t>Güvenilen </a:t>
            </a:r>
            <a:r>
              <a:rPr lang="tr-TR" dirty="0" err="1"/>
              <a:t>GPO'ları</a:t>
            </a:r>
            <a:r>
              <a:rPr lang="tr-TR" dirty="0"/>
              <a:t> her zaman bir Active Directory etki alanı ortamında kullanabilirsiniz. Ayarlar, ‘Yerel Bilgisayar İlkesi&gt; Bilgisayar Yapılandırması&gt; Yönetim Şablonları&gt; Windows Bileşenleri&gt; Windows Update’ altında bulunur.</a:t>
            </a:r>
          </a:p>
          <a:p>
            <a:r>
              <a:rPr lang="tr-TR" dirty="0"/>
              <a:t>Burada aynı sayı aralığını yapılandırabilirsiniz.</a:t>
            </a:r>
          </a:p>
        </p:txBody>
      </p:sp>
    </p:spTree>
    <p:extLst>
      <p:ext uri="{BB962C8B-B14F-4D97-AF65-F5344CB8AC3E}">
        <p14:creationId xmlns:p14="http://schemas.microsoft.com/office/powerpoint/2010/main" val="22564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Server 2016 Sunucu Güncelleme</a:t>
            </a:r>
          </a:p>
        </p:txBody>
      </p:sp>
      <p:pic>
        <p:nvPicPr>
          <p:cNvPr id="4098" name="Picture 2" descr="gpoupda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803" y="1065213"/>
            <a:ext cx="6004719" cy="480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48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my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98FC9F39-2869-4FEB-A3F1-4BD57F75EF41}" vid="{728FA77C-9B79-4EDE-B446-6FF140AB36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2273</TotalTime>
  <Words>417</Words>
  <Application>Microsoft Office PowerPoint</Application>
  <PresentationFormat>Geniş ekran</PresentationFormat>
  <Paragraphs>57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Monaco</vt:lpstr>
      <vt:lpstr>Times New Roman</vt:lpstr>
      <vt:lpstr>nmyo</vt:lpstr>
      <vt:lpstr>WEB Sitesi Bakım İşlemleri</vt:lpstr>
      <vt:lpstr>Windows Server 2016 Sunucu Güncelleme</vt:lpstr>
      <vt:lpstr>Windows Server 2016 Sunucu Güncelleme</vt:lpstr>
      <vt:lpstr>Windows Server 2016 Sunucu Güncelleme</vt:lpstr>
      <vt:lpstr>Windows Server 2016 Sunucu Güncelleme</vt:lpstr>
      <vt:lpstr>Windows Server 2016 Sunucu Güncelleme</vt:lpstr>
      <vt:lpstr>Windows Server 2016 Sunucu Güncelleme</vt:lpstr>
      <vt:lpstr>Windows Server 2016 Sunucu Güncelleme</vt:lpstr>
      <vt:lpstr>Windows Server 2016 Sunucu Güncelleme</vt:lpstr>
      <vt:lpstr>Windows Server 2016 Sunucu Güncelleme</vt:lpstr>
      <vt:lpstr>Windows Server 2016 Sunucu Güncelleme</vt:lpstr>
      <vt:lpstr>Windows Server 2016 Sunucu Güncelleme</vt:lpstr>
      <vt:lpstr>Kaynakça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Salih</dc:creator>
  <cp:lastModifiedBy>Salih</cp:lastModifiedBy>
  <cp:revision>108</cp:revision>
  <dcterms:created xsi:type="dcterms:W3CDTF">2020-01-26T08:38:28Z</dcterms:created>
  <dcterms:modified xsi:type="dcterms:W3CDTF">2020-02-09T19:20:02Z</dcterms:modified>
</cp:coreProperties>
</file>