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3" r:id="rId2"/>
    <p:sldId id="264" r:id="rId3"/>
    <p:sldId id="265" r:id="rId4"/>
    <p:sldId id="257" r:id="rId5"/>
    <p:sldId id="258" r:id="rId6"/>
    <p:sldId id="259" r:id="rId7"/>
    <p:sldId id="260" r:id="rId8"/>
    <p:sldId id="279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0"/>
  </p:normalViewPr>
  <p:slideViewPr>
    <p:cSldViewPr snapToGrid="0" snapToObjects="1">
      <p:cViewPr varScale="1">
        <p:scale>
          <a:sx n="92" d="100"/>
          <a:sy n="9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8F72-70F6-F94D-813B-ED69DB24BC8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096BE-3626-3948-BB59-039788C1CE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880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>
            <a:extLst>
              <a:ext uri="{FF2B5EF4-FFF2-40B4-BE49-F238E27FC236}">
                <a16:creationId xmlns:a16="http://schemas.microsoft.com/office/drawing/2014/main" id="{895949B7-D833-4142-A591-3B8224FE49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2 Not Yer Tutucusu">
            <a:extLst>
              <a:ext uri="{FF2B5EF4-FFF2-40B4-BE49-F238E27FC236}">
                <a16:creationId xmlns:a16="http://schemas.microsoft.com/office/drawing/2014/main" id="{1C2C8704-698E-3140-AC5C-01DD0F266C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9460" name="3 Slayt Numarası Yer Tutucusu">
            <a:extLst>
              <a:ext uri="{FF2B5EF4-FFF2-40B4-BE49-F238E27FC236}">
                <a16:creationId xmlns:a16="http://schemas.microsoft.com/office/drawing/2014/main" id="{14FC1330-5ECD-9A40-8AC7-0195929EE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050589-F266-7D4E-B036-112509EF533D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222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>
            <a:extLst>
              <a:ext uri="{FF2B5EF4-FFF2-40B4-BE49-F238E27FC236}">
                <a16:creationId xmlns:a16="http://schemas.microsoft.com/office/drawing/2014/main" id="{50E4B3D9-35B6-2F4B-AB89-CEABE98F14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Not Yer Tutucusu">
            <a:extLst>
              <a:ext uri="{FF2B5EF4-FFF2-40B4-BE49-F238E27FC236}">
                <a16:creationId xmlns:a16="http://schemas.microsoft.com/office/drawing/2014/main" id="{0CA18670-FBC7-294E-9122-33CFBCDEF5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1508" name="3 Slayt Numarası Yer Tutucusu">
            <a:extLst>
              <a:ext uri="{FF2B5EF4-FFF2-40B4-BE49-F238E27FC236}">
                <a16:creationId xmlns:a16="http://schemas.microsoft.com/office/drawing/2014/main" id="{2B98B503-2DD3-E441-91AD-A744451D6F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1FD4FE-D269-A540-B23B-D6D18975B19D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91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Slayt Görüntüsü Yer Tutucusu">
            <a:extLst>
              <a:ext uri="{FF2B5EF4-FFF2-40B4-BE49-F238E27FC236}">
                <a16:creationId xmlns:a16="http://schemas.microsoft.com/office/drawing/2014/main" id="{FECBD3C3-C448-E34C-84DA-A8C19DA191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2 Not Yer Tutucusu">
            <a:extLst>
              <a:ext uri="{FF2B5EF4-FFF2-40B4-BE49-F238E27FC236}">
                <a16:creationId xmlns:a16="http://schemas.microsoft.com/office/drawing/2014/main" id="{128D79DF-2D04-1446-84C9-FD1E064376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3556" name="3 Slayt Numarası Yer Tutucusu">
            <a:extLst>
              <a:ext uri="{FF2B5EF4-FFF2-40B4-BE49-F238E27FC236}">
                <a16:creationId xmlns:a16="http://schemas.microsoft.com/office/drawing/2014/main" id="{147C5F46-E977-934A-96C5-487E2503C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547457-2927-5E47-9591-6079C5AF9086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774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Slayt Görüntüsü Yer Tutucusu">
            <a:extLst>
              <a:ext uri="{FF2B5EF4-FFF2-40B4-BE49-F238E27FC236}">
                <a16:creationId xmlns:a16="http://schemas.microsoft.com/office/drawing/2014/main" id="{F23F23CF-4AAF-EE4D-9CF6-66F6F6A9C2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Not Yer Tutucusu">
            <a:extLst>
              <a:ext uri="{FF2B5EF4-FFF2-40B4-BE49-F238E27FC236}">
                <a16:creationId xmlns:a16="http://schemas.microsoft.com/office/drawing/2014/main" id="{077FD5A5-ED16-D843-9A13-6AF3E6A889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652" name="3 Slayt Numarası Yer Tutucusu">
            <a:extLst>
              <a:ext uri="{FF2B5EF4-FFF2-40B4-BE49-F238E27FC236}">
                <a16:creationId xmlns:a16="http://schemas.microsoft.com/office/drawing/2014/main" id="{4F099C71-54DE-1D45-BA80-351D0B352E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753793-175D-A642-B00A-7B64111367E4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822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Slayt Görüntüsü Yer Tutucusu">
            <a:extLst>
              <a:ext uri="{FF2B5EF4-FFF2-40B4-BE49-F238E27FC236}">
                <a16:creationId xmlns:a16="http://schemas.microsoft.com/office/drawing/2014/main" id="{F3CB9E19-4828-2541-BD8E-91C146C40B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2 Not Yer Tutucusu">
            <a:extLst>
              <a:ext uri="{FF2B5EF4-FFF2-40B4-BE49-F238E27FC236}">
                <a16:creationId xmlns:a16="http://schemas.microsoft.com/office/drawing/2014/main" id="{CE672404-32A3-9F47-B090-58179E05E8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9700" name="3 Slayt Numarası Yer Tutucusu">
            <a:extLst>
              <a:ext uri="{FF2B5EF4-FFF2-40B4-BE49-F238E27FC236}">
                <a16:creationId xmlns:a16="http://schemas.microsoft.com/office/drawing/2014/main" id="{8CDB43EE-1C2C-0540-B61A-6E35C1545D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806AC9-0C58-684B-9342-C74F78928105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327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Slayt Görüntüsü Yer Tutucusu">
            <a:extLst>
              <a:ext uri="{FF2B5EF4-FFF2-40B4-BE49-F238E27FC236}">
                <a16:creationId xmlns:a16="http://schemas.microsoft.com/office/drawing/2014/main" id="{93848633-5439-3D48-88E3-ECDE736957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2 Not Yer Tutucusu">
            <a:extLst>
              <a:ext uri="{FF2B5EF4-FFF2-40B4-BE49-F238E27FC236}">
                <a16:creationId xmlns:a16="http://schemas.microsoft.com/office/drawing/2014/main" id="{8316023E-364E-F346-884A-DC5525088F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1748" name="3 Slayt Numarası Yer Tutucusu">
            <a:extLst>
              <a:ext uri="{FF2B5EF4-FFF2-40B4-BE49-F238E27FC236}">
                <a16:creationId xmlns:a16="http://schemas.microsoft.com/office/drawing/2014/main" id="{E253ED29-A58F-9C41-A615-3C0553A6C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4FF935-15C4-6341-BEAC-5A206DD7222E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78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Slayt Görüntüsü Yer Tutucusu">
            <a:extLst>
              <a:ext uri="{FF2B5EF4-FFF2-40B4-BE49-F238E27FC236}">
                <a16:creationId xmlns:a16="http://schemas.microsoft.com/office/drawing/2014/main" id="{75149B7A-1353-5E40-877E-B9A61CB64D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2 Not Yer Tutucusu">
            <a:extLst>
              <a:ext uri="{FF2B5EF4-FFF2-40B4-BE49-F238E27FC236}">
                <a16:creationId xmlns:a16="http://schemas.microsoft.com/office/drawing/2014/main" id="{854DC715-9F15-A74E-A6AF-851D2E054B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3796" name="3 Slayt Numarası Yer Tutucusu">
            <a:extLst>
              <a:ext uri="{FF2B5EF4-FFF2-40B4-BE49-F238E27FC236}">
                <a16:creationId xmlns:a16="http://schemas.microsoft.com/office/drawing/2014/main" id="{BF2D6766-B292-BC4A-AE76-5CF455E756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79C33E3-CFF6-254A-93B0-B946F30B7CE4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716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>
            <a:extLst>
              <a:ext uri="{FF2B5EF4-FFF2-40B4-BE49-F238E27FC236}">
                <a16:creationId xmlns:a16="http://schemas.microsoft.com/office/drawing/2014/main" id="{C2AA9B84-79A4-264B-AF28-8299498FD3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2 Not Yer Tutucusu">
            <a:extLst>
              <a:ext uri="{FF2B5EF4-FFF2-40B4-BE49-F238E27FC236}">
                <a16:creationId xmlns:a16="http://schemas.microsoft.com/office/drawing/2014/main" id="{D68EACB9-3360-3F4C-8C08-E5A164B751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5844" name="3 Slayt Numarası Yer Tutucusu">
            <a:extLst>
              <a:ext uri="{FF2B5EF4-FFF2-40B4-BE49-F238E27FC236}">
                <a16:creationId xmlns:a16="http://schemas.microsoft.com/office/drawing/2014/main" id="{AD0C6147-F549-B04A-A3DD-3D82418BE7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F59CC1-0532-6D41-A2A2-6C231BC1C84C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422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>
            <a:extLst>
              <a:ext uri="{FF2B5EF4-FFF2-40B4-BE49-F238E27FC236}">
                <a16:creationId xmlns:a16="http://schemas.microsoft.com/office/drawing/2014/main" id="{DDF01AC6-63E9-304C-9D0D-4277EF1009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2 Not Yer Tutucusu">
            <a:extLst>
              <a:ext uri="{FF2B5EF4-FFF2-40B4-BE49-F238E27FC236}">
                <a16:creationId xmlns:a16="http://schemas.microsoft.com/office/drawing/2014/main" id="{73431544-686C-704A-BD46-A71E7FD954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7892" name="3 Slayt Numarası Yer Tutucusu">
            <a:extLst>
              <a:ext uri="{FF2B5EF4-FFF2-40B4-BE49-F238E27FC236}">
                <a16:creationId xmlns:a16="http://schemas.microsoft.com/office/drawing/2014/main" id="{A72B083E-62FC-4B45-8A42-ACC5729B39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E6BCAC-3156-2246-A23A-5938C5438905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244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62323F-3AF0-D043-BE85-7D9D8BF90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49A71C3-6AAF-9B42-8CCB-FAD563408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8F84D6-2A2F-3448-90E0-DEA1DCAFF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6AFD97-9E52-1346-B40B-ED48E9DB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D8A738-4C3B-F543-B3F3-04027FD6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98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DB7E0E-0B7E-0742-9815-6772EA727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8967565-109E-EB48-9D5F-2B638503C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B7317D-D8FD-C844-A7CE-8838B8E81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15602B-C742-3F45-ACD7-7A758FCB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2EF3505-15AD-D140-8DEA-877026A02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12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42BC08A-C6A4-6E47-9B1E-9BCA8F3A6B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A0FF122-94B7-014B-A3A7-893ACD9F8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F01FBD-0FCA-D94B-9092-784E2CFC2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DFF21B-DE68-2347-98E8-92AC3DB49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76688F-450A-7140-A5FB-EDB89426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50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755628-93B1-5A46-9F42-5634AF490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7A8FA7-136B-DA47-B069-FAD7391F5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45173C-00C7-B948-B0E3-0D640DD49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2E4672-655A-C748-BEA3-A3EE1B314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E37033E-9C2C-F843-8CC9-63AC1009D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42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82C6BC-160B-E748-90FD-F4A1CE10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D747E7-6BD0-9B41-A517-6646A8CB4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87CC3B7-B24E-9445-A934-3E68B9972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4BBF41F-CD0C-5D4C-B1B5-BCAEE037C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6D8C6BB-B571-C54C-827A-DD079D78A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39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2B1B75-B99D-0E4C-A8B1-E5AF68531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546EBB-DFFA-CA4D-BE88-FB8FD3C7E7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5C66582-B6EA-454D-B652-14877B529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34B241-9A2E-704C-8B53-CDA5DD91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BBD76CC-5BEF-9741-BC46-8AD7513B0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A749CBE-9B0D-534D-8C45-36374141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760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A315C4-84D7-F047-B122-748E0D308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4F3A56-0065-A947-A7F1-1CB9A4477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2C2902E-3130-CC4C-AB92-D92AB4275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6F8A8CF-9D9A-7B44-B759-D3DD2D21F3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9309-2DFD-2243-9E99-C8247CE8D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14FCB54-D821-2B4F-A810-6E3978BF7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8E52BFC-3661-CF4B-811A-75CFE562B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FE47BEA-F49F-B646-B9C0-8201206AC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92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439A47-BE90-194A-92CC-CB4C2ADEB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7AF201-6BF8-FA47-934C-CAA8B0E33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DB8D02C-1B73-BC4D-BEBF-2486F2DE5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5575B52-AB83-364A-9DD6-F96F52D46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40FA72B-B355-9F41-9EFF-15E7291B1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AA2D4C7-563A-2F4A-991A-8426B52B1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EB1ECD5-F9FD-6741-84ED-25280451D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21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7C37BA-46A2-794A-AA42-005C4BB12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83F684-5C03-D24B-B48E-69F0643B6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97C5E2-7CA4-1542-B242-FD0C6375C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587AFD-BC09-D84F-975E-A9ACBB376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36109D6-D968-4E40-9D3B-DC4043C9A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29DC43C-5D38-8E40-8C77-AF864214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36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E8367A-F2C6-0342-8F5D-E039DA46C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A437FE6-3D81-CC48-B2F5-D36CD339F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AF1164D-C948-CC46-8372-DA2B4122D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FD2AE44-1FE2-0846-BCC6-B8EFC729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1351D0-2B04-084C-9FFE-DBEA1C3A6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12D2108-D42A-1741-A4F8-FAECBE445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9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8326D4A-0D0E-2240-8BCE-133AD56ED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49D02F1-98E9-B04C-BD7A-6805ED705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DE52B4-16CE-C34E-BE13-CDBCFD220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45882-C195-B64D-A36B-B6C408C1173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128F89-BA55-6749-807F-D38BCA70BD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CB8AAF-66BE-164D-B77B-B228FAB3B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C41DB-8D81-FD4A-9326-95455A80C2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250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>
            <a:extLst>
              <a:ext uri="{FF2B5EF4-FFF2-40B4-BE49-F238E27FC236}">
                <a16:creationId xmlns:a16="http://schemas.microsoft.com/office/drawing/2014/main" id="{9245B217-13AB-6B4F-BA03-5502B786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18435" name="2 İçerik Yer Tutucusu">
            <a:extLst>
              <a:ext uri="{FF2B5EF4-FFF2-40B4-BE49-F238E27FC236}">
                <a16:creationId xmlns:a16="http://schemas.microsoft.com/office/drawing/2014/main" id="{F583FB3C-59F0-5045-B7C5-380190AE5C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algn="just" eaLnBrk="1" hangingPunct="1"/>
            <a:r>
              <a:rPr lang="tr-TR" altLang="tr-TR"/>
              <a:t>Toplumsal cinsiyet kadınlar ve erkekler arasındaki faklılığın kültüre göre, geleneğe göre belirlenmesidir. Bu farklılık çerçevesinde kadın bağımlıdır.</a:t>
            </a:r>
          </a:p>
        </p:txBody>
      </p:sp>
    </p:spTree>
    <p:extLst>
      <p:ext uri="{BB962C8B-B14F-4D97-AF65-F5344CB8AC3E}">
        <p14:creationId xmlns:p14="http://schemas.microsoft.com/office/powerpoint/2010/main" val="10026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>
            <a:extLst>
              <a:ext uri="{FF2B5EF4-FFF2-40B4-BE49-F238E27FC236}">
                <a16:creationId xmlns:a16="http://schemas.microsoft.com/office/drawing/2014/main" id="{FCDB6FBC-8662-CC47-B8D2-E4FE6AA1E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20483" name="2 İçerik Yer Tutucusu">
            <a:extLst>
              <a:ext uri="{FF2B5EF4-FFF2-40B4-BE49-F238E27FC236}">
                <a16:creationId xmlns:a16="http://schemas.microsoft.com/office/drawing/2014/main" id="{CEA6B71A-F9A9-8F43-A1AC-DF74B1E57A5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tr-TR" altLang="tr-TR"/>
              <a:t>Kadına yönelik şiddet kadının sosyal, ekonomik ve siyasal bakımdan eşitsiz olmasından kaynaklanır.</a:t>
            </a:r>
          </a:p>
        </p:txBody>
      </p:sp>
    </p:spTree>
    <p:extLst>
      <p:ext uri="{BB962C8B-B14F-4D97-AF65-F5344CB8AC3E}">
        <p14:creationId xmlns:p14="http://schemas.microsoft.com/office/powerpoint/2010/main" val="1255378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>
            <a:extLst>
              <a:ext uri="{FF2B5EF4-FFF2-40B4-BE49-F238E27FC236}">
                <a16:creationId xmlns:a16="http://schemas.microsoft.com/office/drawing/2014/main" id="{97B6A6E2-EA22-0C48-BBED-49C9FF206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22531" name="2 İçerik Yer Tutucusu">
            <a:extLst>
              <a:ext uri="{FF2B5EF4-FFF2-40B4-BE49-F238E27FC236}">
                <a16:creationId xmlns:a16="http://schemas.microsoft.com/office/drawing/2014/main" id="{8AEF0A02-2B37-8148-BFD4-6FEEFB78644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tr-TR" altLang="tr-TR"/>
              <a:t>Kadına yönelik şiddet kamusal alanda veya özel alanda meydana gelir.</a:t>
            </a:r>
          </a:p>
          <a:p>
            <a:pPr eaLnBrk="1" hangingPunct="1"/>
            <a:r>
              <a:rPr lang="tr-TR" altLang="tr-TR"/>
              <a:t>-Sokakta</a:t>
            </a:r>
          </a:p>
          <a:p>
            <a:pPr eaLnBrk="1" hangingPunct="1"/>
            <a:r>
              <a:rPr lang="tr-TR" altLang="tr-TR"/>
              <a:t>-İşyerinde</a:t>
            </a:r>
          </a:p>
          <a:p>
            <a:pPr eaLnBrk="1" hangingPunct="1"/>
            <a:r>
              <a:rPr lang="tr-TR" altLang="tr-TR"/>
              <a:t>-Evde</a:t>
            </a:r>
          </a:p>
        </p:txBody>
      </p:sp>
    </p:spTree>
    <p:extLst>
      <p:ext uri="{BB962C8B-B14F-4D97-AF65-F5344CB8AC3E}">
        <p14:creationId xmlns:p14="http://schemas.microsoft.com/office/powerpoint/2010/main" val="136427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>
            <a:extLst>
              <a:ext uri="{FF2B5EF4-FFF2-40B4-BE49-F238E27FC236}">
                <a16:creationId xmlns:a16="http://schemas.microsoft.com/office/drawing/2014/main" id="{056946F9-92BC-424F-AB06-93DEE739A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tr-TR" altLang="tr-TR"/>
              <a:t>Şiddet Türleri</a:t>
            </a:r>
          </a:p>
        </p:txBody>
      </p:sp>
      <p:sp>
        <p:nvSpPr>
          <p:cNvPr id="26627" name="2 İçerik Yer Tutucusu">
            <a:extLst>
              <a:ext uri="{FF2B5EF4-FFF2-40B4-BE49-F238E27FC236}">
                <a16:creationId xmlns:a16="http://schemas.microsoft.com/office/drawing/2014/main" id="{10C26720-ADEC-5F4E-B50E-022F0C314F9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b="1"/>
              <a:t>Fiziksel Şiddet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tr-TR"/>
              <a:t>Cinsel Taciz, Tecavüz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tr-TR"/>
              <a:t>Tokat atma, bir şey fırlatma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tr-TR"/>
              <a:t>İtme, Tartaklama, Saç çekme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tr-TR"/>
              <a:t>Yumrukla ya da bir cisimle vurma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tr-TR"/>
              <a:t>Tekmeleme, sürükleme, ya da dövme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tr-TR"/>
              <a:t>Boğazını sıkma ya da bir yerini yakma</a:t>
            </a:r>
          </a:p>
          <a:p>
            <a:pPr lvl="1" eaLnBrk="1" hangingPunct="1">
              <a:buFont typeface="Arial" panose="020B0604020202020204" pitchFamily="34" charset="0"/>
              <a:buChar char="–"/>
            </a:pPr>
            <a:r>
              <a:rPr lang="tr-TR" altLang="tr-TR"/>
              <a:t>Bıçak, silah gibi aletlerle tehdit etme, bunları kullanma</a:t>
            </a:r>
          </a:p>
        </p:txBody>
      </p:sp>
    </p:spTree>
    <p:extLst>
      <p:ext uri="{BB962C8B-B14F-4D97-AF65-F5344CB8AC3E}">
        <p14:creationId xmlns:p14="http://schemas.microsoft.com/office/powerpoint/2010/main" val="1204750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>
            <a:extLst>
              <a:ext uri="{FF2B5EF4-FFF2-40B4-BE49-F238E27FC236}">
                <a16:creationId xmlns:a16="http://schemas.microsoft.com/office/drawing/2014/main" id="{37D898B5-1EAB-114B-8E2D-0064F051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tr-TR" altLang="tr-TR"/>
              <a:t>Şiddet Türleri</a:t>
            </a:r>
          </a:p>
        </p:txBody>
      </p:sp>
      <p:sp>
        <p:nvSpPr>
          <p:cNvPr id="28675" name="2 İçerik Yer Tutucusu">
            <a:extLst>
              <a:ext uri="{FF2B5EF4-FFF2-40B4-BE49-F238E27FC236}">
                <a16:creationId xmlns:a16="http://schemas.microsoft.com/office/drawing/2014/main" id="{10C8ADE0-20DD-EF43-8BB0-ACA3E31A0B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tr-TR" altLang="tr-TR" b="1"/>
              <a:t>Psikolojik Şiddet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/>
              <a:t>    	-Hakaret, küfür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/>
              <a:t>		-Aşağılama, küçük düşürme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/>
              <a:t>		-Korkutma, tehdit vb.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1118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>
            <a:extLst>
              <a:ext uri="{FF2B5EF4-FFF2-40B4-BE49-F238E27FC236}">
                <a16:creationId xmlns:a16="http://schemas.microsoft.com/office/drawing/2014/main" id="{21337221-0BE6-5046-8F80-F0B29CD0D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tr-TR" altLang="tr-TR"/>
              <a:t>Şiddet Türleri</a:t>
            </a:r>
          </a:p>
        </p:txBody>
      </p:sp>
      <p:sp>
        <p:nvSpPr>
          <p:cNvPr id="30723" name="2 İçerik Yer Tutucusu">
            <a:extLst>
              <a:ext uri="{FF2B5EF4-FFF2-40B4-BE49-F238E27FC236}">
                <a16:creationId xmlns:a16="http://schemas.microsoft.com/office/drawing/2014/main" id="{DEA7B1AF-3A01-A94D-B983-095AED2AF0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lvl="1" eaLnBrk="1" hangingPunct="1">
              <a:buFont typeface="Arial" panose="020B0604020202020204" pitchFamily="34" charset="0"/>
              <a:buNone/>
            </a:pPr>
            <a:r>
              <a:rPr lang="tr-TR" altLang="tr-TR" b="1"/>
              <a:t>Ekonomik Şiddet</a:t>
            </a:r>
          </a:p>
          <a:p>
            <a:pPr lvl="1" eaLnBrk="1" hangingPunct="1"/>
            <a:r>
              <a:rPr lang="tr-TR" altLang="tr-TR"/>
              <a:t>Çalışmasına izin vermeme</a:t>
            </a:r>
          </a:p>
          <a:p>
            <a:pPr lvl="1" eaLnBrk="1" hangingPunct="1"/>
            <a:r>
              <a:rPr lang="tr-TR" altLang="tr-TR"/>
              <a:t>Para vermeme</a:t>
            </a:r>
          </a:p>
          <a:p>
            <a:pPr lvl="1" eaLnBrk="1" hangingPunct="1"/>
            <a:r>
              <a:rPr lang="tr-TR" altLang="tr-TR"/>
              <a:t>Kazandığı para el koyma</a:t>
            </a:r>
          </a:p>
          <a:p>
            <a:pPr lvl="1" eaLnBrk="1" hangingPunct="1"/>
            <a:r>
              <a:rPr lang="tr-TR" altLang="tr-TR"/>
              <a:t>Erkeğe göre daha az maaş verme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tr-TR" altLang="tr-TR"/>
          </a:p>
          <a:p>
            <a:pPr lvl="1" eaLnBrk="1" hangingPunct="1">
              <a:buFont typeface="Arial" panose="020B0604020202020204" pitchFamily="34" charset="0"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0728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>
            <a:extLst>
              <a:ext uri="{FF2B5EF4-FFF2-40B4-BE49-F238E27FC236}">
                <a16:creationId xmlns:a16="http://schemas.microsoft.com/office/drawing/2014/main" id="{595EE0B1-E50C-A741-9C56-9948627F5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tr-TR" altLang="tr-TR"/>
              <a:t>Şiddet Türleri</a:t>
            </a:r>
          </a:p>
        </p:txBody>
      </p:sp>
      <p:sp>
        <p:nvSpPr>
          <p:cNvPr id="32771" name="2 İçerik Yer Tutucusu">
            <a:extLst>
              <a:ext uri="{FF2B5EF4-FFF2-40B4-BE49-F238E27FC236}">
                <a16:creationId xmlns:a16="http://schemas.microsoft.com/office/drawing/2014/main" id="{056D395B-138D-BB41-BBAF-94B0D23DF9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tr-TR" altLang="tr-TR" b="1"/>
              <a:t>Cinsel Şiddet</a:t>
            </a:r>
          </a:p>
          <a:p>
            <a:pPr lvl="1" eaLnBrk="1" hangingPunct="1"/>
            <a:r>
              <a:rPr lang="tr-TR" altLang="tr-TR"/>
              <a:t>Cinsel Taciz, Tecavüz</a:t>
            </a:r>
          </a:p>
          <a:p>
            <a:pPr lvl="1" eaLnBrk="1" hangingPunct="1"/>
            <a:r>
              <a:rPr lang="tr-TR" altLang="tr-TR"/>
              <a:t>Cinsel ilişkiye zorlama</a:t>
            </a:r>
          </a:p>
          <a:p>
            <a:pPr lvl="1" eaLnBrk="1" hangingPunct="1"/>
            <a:r>
              <a:rPr lang="tr-TR" altLang="tr-TR"/>
              <a:t>Aşağılayıcı, küçük düşürücü davranma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09747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>
            <a:extLst>
              <a:ext uri="{FF2B5EF4-FFF2-40B4-BE49-F238E27FC236}">
                <a16:creationId xmlns:a16="http://schemas.microsoft.com/office/drawing/2014/main" id="{0127D21C-B2F8-CA4B-8D47-8A3FF726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tr-TR" altLang="tr-TR"/>
              <a:t>Devletin Ödevi</a:t>
            </a:r>
          </a:p>
        </p:txBody>
      </p:sp>
      <p:sp>
        <p:nvSpPr>
          <p:cNvPr id="34819" name="2 İçerik Yer Tutucusu">
            <a:extLst>
              <a:ext uri="{FF2B5EF4-FFF2-40B4-BE49-F238E27FC236}">
                <a16:creationId xmlns:a16="http://schemas.microsoft.com/office/drawing/2014/main" id="{B90DB90E-45D5-3442-8DE0-C2A88A7263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endParaRPr lang="tr-TR" altLang="tr-TR"/>
          </a:p>
          <a:p>
            <a:pPr eaLnBrk="1" hangingPunct="1"/>
            <a:r>
              <a:rPr lang="tr-TR" altLang="tr-TR" sz="8000"/>
              <a:t>Devlet bizi nelerden korur?</a:t>
            </a:r>
          </a:p>
        </p:txBody>
      </p:sp>
    </p:spTree>
    <p:extLst>
      <p:ext uri="{BB962C8B-B14F-4D97-AF65-F5344CB8AC3E}">
        <p14:creationId xmlns:p14="http://schemas.microsoft.com/office/powerpoint/2010/main" val="2276563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>
            <a:extLst>
              <a:ext uri="{FF2B5EF4-FFF2-40B4-BE49-F238E27FC236}">
                <a16:creationId xmlns:a16="http://schemas.microsoft.com/office/drawing/2014/main" id="{177937F7-1D6E-AB45-9578-479B5724C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36867" name="2 İçerik Yer Tutucusu">
            <a:extLst>
              <a:ext uri="{FF2B5EF4-FFF2-40B4-BE49-F238E27FC236}">
                <a16:creationId xmlns:a16="http://schemas.microsoft.com/office/drawing/2014/main" id="{43E36CE9-B035-C249-AEE4-09FB289914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tr-TR" altLang="tr-TR"/>
              <a:t>Devletin pozitif ödevi şunları içermektedir:</a:t>
            </a:r>
          </a:p>
          <a:p>
            <a:pPr lvl="1" eaLnBrk="1" hangingPunct="1"/>
            <a:r>
              <a:rPr lang="tr-TR" altLang="tr-TR"/>
              <a:t>Önleme</a:t>
            </a:r>
          </a:p>
          <a:p>
            <a:pPr lvl="1" eaLnBrk="1" hangingPunct="1"/>
            <a:r>
              <a:rPr lang="tr-TR" altLang="tr-TR"/>
              <a:t>Koruma/Destekleme</a:t>
            </a:r>
          </a:p>
          <a:p>
            <a:pPr lvl="1" eaLnBrk="1" hangingPunct="1"/>
            <a:r>
              <a:rPr lang="tr-TR" altLang="tr-TR"/>
              <a:t>Cezalandırma/Koğuşturma</a:t>
            </a:r>
          </a:p>
          <a:p>
            <a:pPr lvl="1" eaLnBrk="1" hangingPunct="1"/>
            <a:r>
              <a:rPr lang="tr-TR" altLang="tr-TR"/>
              <a:t>Politikalar Oluşturma</a:t>
            </a:r>
          </a:p>
        </p:txBody>
      </p:sp>
    </p:spTree>
    <p:extLst>
      <p:ext uri="{BB962C8B-B14F-4D97-AF65-F5344CB8AC3E}">
        <p14:creationId xmlns:p14="http://schemas.microsoft.com/office/powerpoint/2010/main" val="426873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193</Words>
  <Application>Microsoft Macintosh PowerPoint</Application>
  <PresentationFormat>Geniş ekran</PresentationFormat>
  <Paragraphs>49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Şiddet Türleri</vt:lpstr>
      <vt:lpstr>Şiddet Türleri</vt:lpstr>
      <vt:lpstr>Şiddet Türleri</vt:lpstr>
      <vt:lpstr>Şiddet Türleri</vt:lpstr>
      <vt:lpstr>Devletin Ödevi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Gülriz Uygur</dc:creator>
  <cp:lastModifiedBy>Gülriz Uygur</cp:lastModifiedBy>
  <cp:revision>1</cp:revision>
  <dcterms:created xsi:type="dcterms:W3CDTF">2020-01-31T15:28:53Z</dcterms:created>
  <dcterms:modified xsi:type="dcterms:W3CDTF">2020-01-31T15:31:29Z</dcterms:modified>
</cp:coreProperties>
</file>