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59" r:id="rId4"/>
    <p:sldId id="265"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72F2B-FF70-40BC-B50F-0B1FB8AAC273}" type="datetimeFigureOut">
              <a:rPr lang="tr-TR" smtClean="0"/>
              <a:t>08.05.2020</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781CD-02DE-48CD-A43D-BFCB4D9AD62C}" type="slidenum">
              <a:rPr lang="tr-TR" smtClean="0"/>
              <a:t>‹#›</a:t>
            </a:fld>
            <a:endParaRPr lang="tr-TR"/>
          </a:p>
        </p:txBody>
      </p:sp>
    </p:spTree>
    <p:extLst>
      <p:ext uri="{BB962C8B-B14F-4D97-AF65-F5344CB8AC3E}">
        <p14:creationId xmlns:p14="http://schemas.microsoft.com/office/powerpoint/2010/main" val="175642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04781CD-02DE-48CD-A43D-BFCB4D9AD62C}" type="slidenum">
              <a:rPr lang="tr-TR" smtClean="0"/>
              <a:t>1</a:t>
            </a:fld>
            <a:endParaRPr lang="tr-TR"/>
          </a:p>
        </p:txBody>
      </p:sp>
    </p:spTree>
    <p:extLst>
      <p:ext uri="{BB962C8B-B14F-4D97-AF65-F5344CB8AC3E}">
        <p14:creationId xmlns:p14="http://schemas.microsoft.com/office/powerpoint/2010/main" val="157277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04781CD-02DE-48CD-A43D-BFCB4D9AD62C}" type="slidenum">
              <a:rPr lang="tr-TR" smtClean="0"/>
              <a:t>6</a:t>
            </a:fld>
            <a:endParaRPr lang="tr-TR"/>
          </a:p>
        </p:txBody>
      </p:sp>
    </p:spTree>
    <p:extLst>
      <p:ext uri="{BB962C8B-B14F-4D97-AF65-F5344CB8AC3E}">
        <p14:creationId xmlns:p14="http://schemas.microsoft.com/office/powerpoint/2010/main" val="150105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5EF1475-E81E-4277-943A-5E6EA4E62DFC}" type="datetimeFigureOut">
              <a:rPr lang="tr-TR" smtClean="0"/>
              <a:t>08.05.2020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91499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EF1475-E81E-4277-943A-5E6EA4E62DFC}" type="datetimeFigureOut">
              <a:rPr lang="tr-TR" smtClean="0"/>
              <a:t>08.05.2020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400264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EF1475-E81E-4277-943A-5E6EA4E62DFC}" type="datetimeFigureOut">
              <a:rPr lang="tr-TR" smtClean="0"/>
              <a:t>08.05.2020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104007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EF1475-E81E-4277-943A-5E6EA4E62DFC}" type="datetimeFigureOut">
              <a:rPr lang="tr-TR" smtClean="0"/>
              <a:t>08.05.2020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285074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5EF1475-E81E-4277-943A-5E6EA4E62DFC}" type="datetimeFigureOut">
              <a:rPr lang="tr-TR" smtClean="0"/>
              <a:t>08.05.2020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903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EF1475-E81E-4277-943A-5E6EA4E62DFC}" type="datetimeFigureOut">
              <a:rPr lang="tr-TR" smtClean="0"/>
              <a:t>08.05.2020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350056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EF1475-E81E-4277-943A-5E6EA4E62DFC}" type="datetimeFigureOut">
              <a:rPr lang="tr-TR" smtClean="0"/>
              <a:t>08.05.2020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95659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EF1475-E81E-4277-943A-5E6EA4E62DFC}" type="datetimeFigureOut">
              <a:rPr lang="tr-TR" smtClean="0"/>
              <a:t>08.05.2020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136817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EF1475-E81E-4277-943A-5E6EA4E62DFC}" type="datetimeFigureOut">
              <a:rPr lang="tr-TR" smtClean="0"/>
              <a:t>08.05.2020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7756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5EF1475-E81E-4277-943A-5E6EA4E62DFC}" type="datetimeFigureOut">
              <a:rPr lang="tr-TR" smtClean="0"/>
              <a:t>08.05.2020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7139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5EF1475-E81E-4277-943A-5E6EA4E62DFC}" type="datetimeFigureOut">
              <a:rPr lang="tr-TR" smtClean="0"/>
              <a:t>08.05.2020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DCDD12-9D0C-46BB-B6E0-466BCA5BA9B8}" type="slidenum">
              <a:rPr lang="tr-TR" smtClean="0"/>
              <a:t>‹#›</a:t>
            </a:fld>
            <a:endParaRPr lang="tr-TR"/>
          </a:p>
        </p:txBody>
      </p:sp>
    </p:spTree>
    <p:extLst>
      <p:ext uri="{BB962C8B-B14F-4D97-AF65-F5344CB8AC3E}">
        <p14:creationId xmlns:p14="http://schemas.microsoft.com/office/powerpoint/2010/main" val="166958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F1475-E81E-4277-943A-5E6EA4E62DFC}" type="datetimeFigureOut">
              <a:rPr lang="tr-TR" smtClean="0"/>
              <a:t>08.05.2020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DD12-9D0C-46BB-B6E0-466BCA5BA9B8}" type="slidenum">
              <a:rPr lang="tr-TR" smtClean="0"/>
              <a:t>‹#›</a:t>
            </a:fld>
            <a:endParaRPr lang="tr-TR"/>
          </a:p>
        </p:txBody>
      </p:sp>
    </p:spTree>
    <p:extLst>
      <p:ext uri="{BB962C8B-B14F-4D97-AF65-F5344CB8AC3E}">
        <p14:creationId xmlns:p14="http://schemas.microsoft.com/office/powerpoint/2010/main" val="152128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363272" cy="1139265"/>
          </a:xfrm>
        </p:spPr>
        <p:txBody>
          <a:bodyPr>
            <a:normAutofit fontScale="90000"/>
          </a:bodyPr>
          <a:lstStyle/>
          <a:p>
            <a:r>
              <a:rPr lang="tr-TR" dirty="0" err="1">
                <a:latin typeface="Arial Black" panose="020B0A04020102020204" pitchFamily="34" charset="0"/>
              </a:rPr>
              <a:t>What</a:t>
            </a:r>
            <a:r>
              <a:rPr lang="tr-TR" dirty="0">
                <a:latin typeface="Arial Black" panose="020B0A04020102020204" pitchFamily="34" charset="0"/>
              </a:rPr>
              <a:t> </a:t>
            </a:r>
            <a:r>
              <a:rPr lang="tr-TR" dirty="0" err="1">
                <a:latin typeface="Arial Black" panose="020B0A04020102020204" pitchFamily="34" charset="0"/>
              </a:rPr>
              <a:t>Happened</a:t>
            </a:r>
            <a:r>
              <a:rPr lang="tr-TR" dirty="0">
                <a:latin typeface="Arial Black" panose="020B0A04020102020204" pitchFamily="34" charset="0"/>
              </a:rPr>
              <a:t> </a:t>
            </a:r>
            <a:r>
              <a:rPr lang="tr-TR" dirty="0" err="1">
                <a:latin typeface="Arial Black" panose="020B0A04020102020204" pitchFamily="34" charset="0"/>
              </a:rPr>
              <a:t>to</a:t>
            </a:r>
            <a:r>
              <a:rPr lang="tr-TR" dirty="0">
                <a:latin typeface="Arial Black" panose="020B0A04020102020204" pitchFamily="34" charset="0"/>
              </a:rPr>
              <a:t> </a:t>
            </a:r>
            <a:r>
              <a:rPr lang="tr-TR" dirty="0" err="1">
                <a:latin typeface="Arial Black" panose="020B0A04020102020204" pitchFamily="34" charset="0"/>
              </a:rPr>
              <a:t>Monday</a:t>
            </a:r>
            <a:endParaRPr lang="tr-TR" dirty="0">
              <a:solidFill>
                <a:srgbClr val="FF0000"/>
              </a:solidFill>
            </a:endParaRPr>
          </a:p>
        </p:txBody>
      </p:sp>
      <p:sp>
        <p:nvSpPr>
          <p:cNvPr id="4" name="İçerik Yer Tutucusu 3">
            <a:extLst>
              <a:ext uri="{FF2B5EF4-FFF2-40B4-BE49-F238E27FC236}">
                <a16:creationId xmlns:a16="http://schemas.microsoft.com/office/drawing/2014/main" xmlns="" id="{8AEFBC36-4975-406E-9EC4-AD1184A4A065}"/>
              </a:ext>
            </a:extLst>
          </p:cNvPr>
          <p:cNvSpPr txBox="1">
            <a:spLocks/>
          </p:cNvSpPr>
          <p:nvPr/>
        </p:nvSpPr>
        <p:spPr>
          <a:xfrm>
            <a:off x="323528" y="1413903"/>
            <a:ext cx="439248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tr-TR" dirty="0" err="1">
                <a:solidFill>
                  <a:srgbClr val="FF0000"/>
                </a:solidFill>
                <a:latin typeface="+mj-lt"/>
                <a:cs typeface="Times New Roman" panose="02020603050405020304" pitchFamily="18" charset="0"/>
              </a:rPr>
              <a:t>What</a:t>
            </a:r>
            <a:r>
              <a:rPr lang="tr-TR" dirty="0">
                <a:solidFill>
                  <a:srgbClr val="FF0000"/>
                </a:solidFill>
                <a:latin typeface="+mj-lt"/>
                <a:cs typeface="Times New Roman" panose="02020603050405020304" pitchFamily="18" charset="0"/>
              </a:rPr>
              <a:t> </a:t>
            </a:r>
            <a:r>
              <a:rPr lang="tr-TR" dirty="0" err="1">
                <a:solidFill>
                  <a:srgbClr val="FF0000"/>
                </a:solidFill>
                <a:latin typeface="+mj-lt"/>
                <a:cs typeface="Times New Roman" panose="02020603050405020304" pitchFamily="18" charset="0"/>
              </a:rPr>
              <a:t>Happened</a:t>
            </a:r>
            <a:r>
              <a:rPr lang="tr-TR" dirty="0">
                <a:solidFill>
                  <a:srgbClr val="FF0000"/>
                </a:solidFill>
                <a:latin typeface="+mj-lt"/>
                <a:cs typeface="Times New Roman" panose="02020603050405020304" pitchFamily="18" charset="0"/>
              </a:rPr>
              <a:t> </a:t>
            </a:r>
            <a:r>
              <a:rPr lang="tr-TR" dirty="0" err="1">
                <a:solidFill>
                  <a:srgbClr val="FF0000"/>
                </a:solidFill>
                <a:latin typeface="+mj-lt"/>
                <a:cs typeface="Times New Roman" panose="02020603050405020304" pitchFamily="18" charset="0"/>
              </a:rPr>
              <a:t>to</a:t>
            </a:r>
            <a:r>
              <a:rPr lang="tr-TR" dirty="0">
                <a:solidFill>
                  <a:srgbClr val="FF0000"/>
                </a:solidFill>
                <a:latin typeface="+mj-lt"/>
                <a:cs typeface="Times New Roman" panose="02020603050405020304" pitchFamily="18" charset="0"/>
              </a:rPr>
              <a:t> </a:t>
            </a:r>
            <a:r>
              <a:rPr lang="tr-TR" dirty="0" err="1">
                <a:solidFill>
                  <a:srgbClr val="FF0000"/>
                </a:solidFill>
                <a:latin typeface="+mj-lt"/>
                <a:cs typeface="Times New Roman" panose="02020603050405020304" pitchFamily="18" charset="0"/>
              </a:rPr>
              <a:t>Monday</a:t>
            </a:r>
            <a:r>
              <a:rPr lang="tr-TR" dirty="0">
                <a:solidFill>
                  <a:srgbClr val="FF0000"/>
                </a:solidFill>
                <a:latin typeface="+mj-lt"/>
                <a:cs typeface="Times New Roman" panose="02020603050405020304" pitchFamily="18" charset="0"/>
              </a:rPr>
              <a:t>, Seven </a:t>
            </a:r>
            <a:r>
              <a:rPr lang="tr-TR" dirty="0" err="1">
                <a:solidFill>
                  <a:srgbClr val="FF0000"/>
                </a:solidFill>
                <a:latin typeface="+mj-lt"/>
                <a:cs typeface="Times New Roman" panose="02020603050405020304" pitchFamily="18" charset="0"/>
              </a:rPr>
              <a:t>Sisters</a:t>
            </a:r>
            <a:r>
              <a:rPr lang="tr-TR" dirty="0">
                <a:solidFill>
                  <a:srgbClr val="FF0000"/>
                </a:solidFill>
                <a:latin typeface="+mj-lt"/>
                <a:cs typeface="Times New Roman" panose="02020603050405020304" pitchFamily="18" charset="0"/>
              </a:rPr>
              <a:t> </a:t>
            </a:r>
            <a:r>
              <a:rPr lang="tr-TR" dirty="0">
                <a:solidFill>
                  <a:srgbClr val="222222"/>
                </a:solidFill>
                <a:latin typeface="+mj-lt"/>
                <a:cs typeface="Times New Roman" panose="02020603050405020304" pitchFamily="18" charset="0"/>
              </a:rPr>
              <a:t>gibi isimleri olan ve dilimize </a:t>
            </a:r>
            <a:r>
              <a:rPr lang="tr-TR" dirty="0">
                <a:solidFill>
                  <a:srgbClr val="FF0000"/>
                </a:solidFill>
                <a:latin typeface="+mj-lt"/>
                <a:cs typeface="Times New Roman" panose="02020603050405020304" pitchFamily="18" charset="0"/>
              </a:rPr>
              <a:t>Yedinci Hayat </a:t>
            </a:r>
            <a:r>
              <a:rPr lang="tr-TR" dirty="0">
                <a:solidFill>
                  <a:srgbClr val="222222"/>
                </a:solidFill>
                <a:latin typeface="+mj-lt"/>
                <a:cs typeface="Times New Roman" panose="02020603050405020304" pitchFamily="18" charset="0"/>
              </a:rPr>
              <a:t>olarak çevrilen, </a:t>
            </a:r>
            <a:r>
              <a:rPr lang="tr-TR" dirty="0" err="1">
                <a:solidFill>
                  <a:srgbClr val="222222"/>
                </a:solidFill>
                <a:latin typeface="+mj-lt"/>
                <a:cs typeface="Times New Roman" panose="02020603050405020304" pitchFamily="18" charset="0"/>
              </a:rPr>
              <a:t>Noomi</a:t>
            </a:r>
            <a:r>
              <a:rPr lang="tr-TR" dirty="0">
                <a:solidFill>
                  <a:srgbClr val="222222"/>
                </a:solidFill>
                <a:latin typeface="+mj-lt"/>
                <a:cs typeface="Times New Roman" panose="02020603050405020304" pitchFamily="18" charset="0"/>
              </a:rPr>
              <a:t> </a:t>
            </a:r>
            <a:r>
              <a:rPr lang="tr-TR" dirty="0" err="1">
                <a:solidFill>
                  <a:srgbClr val="222222"/>
                </a:solidFill>
                <a:latin typeface="+mj-lt"/>
                <a:cs typeface="Times New Roman" panose="02020603050405020304" pitchFamily="18" charset="0"/>
              </a:rPr>
              <a:t>Rapace'nin</a:t>
            </a:r>
            <a:r>
              <a:rPr lang="tr-TR" dirty="0">
                <a:solidFill>
                  <a:srgbClr val="222222"/>
                </a:solidFill>
                <a:latin typeface="+mj-lt"/>
                <a:cs typeface="Times New Roman" panose="02020603050405020304" pitchFamily="18" charset="0"/>
              </a:rPr>
              <a:t> 7 farklı karakteri canlandırdığı filmin yönetmeni </a:t>
            </a:r>
            <a:r>
              <a:rPr lang="tr-TR" dirty="0">
                <a:solidFill>
                  <a:srgbClr val="222222"/>
                </a:solidFill>
                <a:latin typeface="+mj-lt"/>
              </a:rPr>
              <a:t> </a:t>
            </a:r>
            <a:r>
              <a:rPr lang="tr-TR" dirty="0" err="1">
                <a:solidFill>
                  <a:srgbClr val="FF0121"/>
                </a:solidFill>
                <a:latin typeface="+mj-lt"/>
                <a:cs typeface="Times New Roman" panose="02020603050405020304" pitchFamily="18" charset="0"/>
              </a:rPr>
              <a:t>Tommy</a:t>
            </a:r>
            <a:r>
              <a:rPr lang="tr-TR" dirty="0">
                <a:solidFill>
                  <a:srgbClr val="FF0121"/>
                </a:solidFill>
                <a:latin typeface="+mj-lt"/>
                <a:cs typeface="Times New Roman" panose="02020603050405020304" pitchFamily="18" charset="0"/>
              </a:rPr>
              <a:t> </a:t>
            </a:r>
            <a:r>
              <a:rPr lang="tr-TR" dirty="0" err="1">
                <a:solidFill>
                  <a:srgbClr val="FF0121"/>
                </a:solidFill>
                <a:latin typeface="+mj-lt"/>
                <a:cs typeface="Times New Roman" panose="02020603050405020304" pitchFamily="18" charset="0"/>
              </a:rPr>
              <a:t>Wirkola</a:t>
            </a:r>
            <a:r>
              <a:rPr lang="tr-TR" dirty="0" err="1">
                <a:latin typeface="+mj-lt"/>
                <a:cs typeface="Times New Roman" panose="02020603050405020304" pitchFamily="18" charset="0"/>
              </a:rPr>
              <a:t>’dır</a:t>
            </a:r>
            <a:r>
              <a:rPr lang="tr-TR" dirty="0">
                <a:latin typeface="+mj-lt"/>
                <a:cs typeface="Times New Roman" panose="02020603050405020304" pitchFamily="18" charset="0"/>
              </a:rPr>
              <a:t>.</a:t>
            </a:r>
          </a:p>
        </p:txBody>
      </p:sp>
      <p:sp>
        <p:nvSpPr>
          <p:cNvPr id="5" name="İçerik Yer Tutucusu 2">
            <a:extLst>
              <a:ext uri="{FF2B5EF4-FFF2-40B4-BE49-F238E27FC236}">
                <a16:creationId xmlns:a16="http://schemas.microsoft.com/office/drawing/2014/main" xmlns="" id="{661A7EB3-47D1-49A3-8283-FFDF95DF4A6E}"/>
              </a:ext>
            </a:extLst>
          </p:cNvPr>
          <p:cNvSpPr txBox="1">
            <a:spLocks/>
          </p:cNvSpPr>
          <p:nvPr/>
        </p:nvSpPr>
        <p:spPr>
          <a:xfrm>
            <a:off x="4849688" y="1413903"/>
            <a:ext cx="3837112" cy="485313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tr-TR" sz="2300">
                <a:latin typeface="+mj-lt"/>
                <a:cs typeface="Times New Roman" panose="02020603050405020304" pitchFamily="18" charset="0"/>
              </a:rPr>
              <a:t>Vizyon Tarihi: 1 Eylül 2017</a:t>
            </a:r>
          </a:p>
          <a:p>
            <a:pPr marL="0" indent="0">
              <a:buFont typeface="Arial" panose="020B0604020202020204" pitchFamily="34" charset="0"/>
              <a:buNone/>
            </a:pPr>
            <a:endParaRPr lang="tr-TR" sz="2300">
              <a:latin typeface="+mj-lt"/>
              <a:cs typeface="Times New Roman" panose="02020603050405020304" pitchFamily="18" charset="0"/>
            </a:endParaRPr>
          </a:p>
          <a:p>
            <a:pPr marL="0" indent="0">
              <a:buFont typeface="Arial" panose="020B0604020202020204" pitchFamily="34" charset="0"/>
              <a:buNone/>
            </a:pPr>
            <a:r>
              <a:rPr lang="tr-TR" sz="2300">
                <a:latin typeface="+mj-lt"/>
                <a:cs typeface="Times New Roman" panose="02020603050405020304" pitchFamily="18" charset="0"/>
              </a:rPr>
              <a:t>Filmin Türü: Bilim Kurgu Aksiyon Gerilim </a:t>
            </a:r>
          </a:p>
          <a:p>
            <a:pPr marL="0" indent="0">
              <a:buFont typeface="Arial" panose="020B0604020202020204" pitchFamily="34" charset="0"/>
              <a:buNone/>
            </a:pPr>
            <a:endParaRPr lang="tr-TR" sz="2300">
              <a:latin typeface="+mj-lt"/>
              <a:cs typeface="Times New Roman" panose="02020603050405020304" pitchFamily="18" charset="0"/>
            </a:endParaRPr>
          </a:p>
          <a:p>
            <a:pPr marL="0" indent="0">
              <a:buFont typeface="Arial" panose="020B0604020202020204" pitchFamily="34" charset="0"/>
              <a:buNone/>
            </a:pPr>
            <a:r>
              <a:rPr lang="tr-TR" sz="2300">
                <a:latin typeface="+mj-lt"/>
                <a:cs typeface="Times New Roman" panose="02020603050405020304" pitchFamily="18" charset="0"/>
              </a:rPr>
              <a:t>Yapım yılı: 2017</a:t>
            </a:r>
          </a:p>
          <a:p>
            <a:pPr marL="0" indent="0">
              <a:buFont typeface="Arial" panose="020B0604020202020204" pitchFamily="34" charset="0"/>
              <a:buNone/>
            </a:pPr>
            <a:endParaRPr lang="tr-TR" sz="2300">
              <a:latin typeface="+mj-lt"/>
              <a:cs typeface="Times New Roman" panose="02020603050405020304" pitchFamily="18" charset="0"/>
            </a:endParaRPr>
          </a:p>
          <a:p>
            <a:pPr marL="0" indent="0">
              <a:buFont typeface="Arial" panose="020B0604020202020204" pitchFamily="34" charset="0"/>
              <a:buNone/>
            </a:pPr>
            <a:r>
              <a:rPr lang="tr-TR" sz="2300">
                <a:latin typeface="+mj-lt"/>
                <a:cs typeface="Times New Roman" panose="02020603050405020304" pitchFamily="18" charset="0"/>
              </a:rPr>
              <a:t>Süre: 123 dakika </a:t>
            </a:r>
          </a:p>
          <a:p>
            <a:pPr marL="0" indent="0">
              <a:buFont typeface="Arial" panose="020B0604020202020204" pitchFamily="34" charset="0"/>
              <a:buNone/>
            </a:pPr>
            <a:endParaRPr lang="tr-TR" sz="2300">
              <a:latin typeface="+mj-lt"/>
              <a:cs typeface="Times New Roman" panose="02020603050405020304" pitchFamily="18" charset="0"/>
            </a:endParaRPr>
          </a:p>
          <a:p>
            <a:pPr marL="0" indent="0">
              <a:buFont typeface="Arial" panose="020B0604020202020204" pitchFamily="34" charset="0"/>
              <a:buNone/>
            </a:pPr>
            <a:r>
              <a:rPr lang="tr-TR" sz="2300">
                <a:latin typeface="+mj-lt"/>
                <a:cs typeface="Times New Roman" panose="02020603050405020304" pitchFamily="18" charset="0"/>
              </a:rPr>
              <a:t>İngiliz-Belçika-ABD yapımı.</a:t>
            </a:r>
            <a:endParaRPr lang="tr-TR" sz="2300" dirty="0">
              <a:latin typeface="+mj-lt"/>
              <a:cs typeface="Times New Roman" panose="02020603050405020304" pitchFamily="18" charset="0"/>
            </a:endParaRPr>
          </a:p>
        </p:txBody>
      </p:sp>
    </p:spTree>
    <p:extLst>
      <p:ext uri="{BB962C8B-B14F-4D97-AF65-F5344CB8AC3E}">
        <p14:creationId xmlns:p14="http://schemas.microsoft.com/office/powerpoint/2010/main" val="18419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387FE640-9B90-46B4-89E0-EC6ED8D343F9}"/>
              </a:ext>
            </a:extLst>
          </p:cNvPr>
          <p:cNvSpPr>
            <a:spLocks noGrp="1"/>
          </p:cNvSpPr>
          <p:nvPr>
            <p:ph type="title"/>
          </p:nvPr>
        </p:nvSpPr>
        <p:spPr/>
        <p:txBody>
          <a:bodyPr/>
          <a:lstStyle/>
          <a:p>
            <a:r>
              <a:rPr lang="tr-TR" dirty="0">
                <a:solidFill>
                  <a:srgbClr val="FF0000"/>
                </a:solidFill>
              </a:rPr>
              <a:t>Oyuncular</a:t>
            </a:r>
          </a:p>
        </p:txBody>
      </p:sp>
      <p:sp>
        <p:nvSpPr>
          <p:cNvPr id="6" name="İçerik Yer Tutucusu 5">
            <a:extLst>
              <a:ext uri="{FF2B5EF4-FFF2-40B4-BE49-F238E27FC236}">
                <a16:creationId xmlns:a16="http://schemas.microsoft.com/office/drawing/2014/main" xmlns="" id="{F88D6CDE-FB73-49D4-9C94-51F119C5A2B3}"/>
              </a:ext>
            </a:extLst>
          </p:cNvPr>
          <p:cNvSpPr>
            <a:spLocks noGrp="1"/>
          </p:cNvSpPr>
          <p:nvPr>
            <p:ph idx="1"/>
          </p:nvPr>
        </p:nvSpPr>
        <p:spPr/>
        <p:txBody>
          <a:bodyPr/>
          <a:lstStyle/>
          <a:p>
            <a:pPr marL="0" indent="0" algn="ctr">
              <a:buNone/>
            </a:pPr>
            <a:r>
              <a:rPr lang="tr-TR" dirty="0" err="1"/>
              <a:t>Noomi</a:t>
            </a:r>
            <a:r>
              <a:rPr lang="tr-TR" dirty="0"/>
              <a:t> </a:t>
            </a:r>
            <a:r>
              <a:rPr lang="tr-TR" dirty="0" err="1"/>
              <a:t>Rapace</a:t>
            </a:r>
            <a:r>
              <a:rPr lang="tr-TR" dirty="0"/>
              <a:t>: Karen </a:t>
            </a:r>
            <a:r>
              <a:rPr lang="tr-TR" dirty="0" err="1"/>
              <a:t>Settman</a:t>
            </a:r>
            <a:endParaRPr lang="tr-TR" dirty="0"/>
          </a:p>
          <a:p>
            <a:pPr marL="0" indent="0" algn="ctr">
              <a:buNone/>
            </a:pPr>
            <a:r>
              <a:rPr lang="tr-TR" dirty="0" err="1"/>
              <a:t>Glen</a:t>
            </a:r>
            <a:r>
              <a:rPr lang="tr-TR" dirty="0"/>
              <a:t> Close: </a:t>
            </a:r>
            <a:r>
              <a:rPr lang="tr-TR" dirty="0" err="1"/>
              <a:t>Nicolette</a:t>
            </a:r>
            <a:r>
              <a:rPr lang="tr-TR" dirty="0"/>
              <a:t> Cayman</a:t>
            </a:r>
          </a:p>
          <a:p>
            <a:pPr marL="0" indent="0" algn="ctr">
              <a:buNone/>
            </a:pPr>
            <a:r>
              <a:rPr lang="tr-TR" dirty="0" err="1"/>
              <a:t>Willem</a:t>
            </a:r>
            <a:r>
              <a:rPr lang="tr-TR" dirty="0"/>
              <a:t> </a:t>
            </a:r>
            <a:r>
              <a:rPr lang="tr-TR" dirty="0" err="1"/>
              <a:t>Dafoe</a:t>
            </a:r>
            <a:r>
              <a:rPr lang="tr-TR" dirty="0"/>
              <a:t>: </a:t>
            </a:r>
            <a:r>
              <a:rPr lang="tr-TR" dirty="0" err="1"/>
              <a:t>Terrence</a:t>
            </a:r>
            <a:r>
              <a:rPr lang="tr-TR" dirty="0"/>
              <a:t> </a:t>
            </a:r>
            <a:r>
              <a:rPr lang="tr-TR" dirty="0" err="1"/>
              <a:t>Settman</a:t>
            </a:r>
            <a:endParaRPr lang="tr-TR" dirty="0"/>
          </a:p>
          <a:p>
            <a:pPr marL="0" indent="0" algn="ctr">
              <a:buNone/>
            </a:pPr>
            <a:r>
              <a:rPr lang="tr-TR" dirty="0" err="1"/>
              <a:t>Marwan</a:t>
            </a:r>
            <a:r>
              <a:rPr lang="tr-TR" dirty="0"/>
              <a:t> </a:t>
            </a:r>
            <a:r>
              <a:rPr lang="tr-TR" dirty="0" err="1"/>
              <a:t>Kenzari</a:t>
            </a:r>
            <a:r>
              <a:rPr lang="tr-TR" dirty="0"/>
              <a:t>: </a:t>
            </a:r>
            <a:r>
              <a:rPr lang="tr-TR" dirty="0" err="1"/>
              <a:t>Adrian</a:t>
            </a:r>
            <a:r>
              <a:rPr lang="tr-TR" dirty="0"/>
              <a:t> </a:t>
            </a:r>
            <a:r>
              <a:rPr lang="tr-TR" dirty="0" err="1"/>
              <a:t>Knowles</a:t>
            </a:r>
            <a:endParaRPr lang="tr-TR" dirty="0"/>
          </a:p>
          <a:p>
            <a:pPr marL="0" indent="0" algn="ctr">
              <a:buNone/>
            </a:pPr>
            <a:r>
              <a:rPr lang="tr-TR" dirty="0" err="1"/>
              <a:t>Christian</a:t>
            </a:r>
            <a:r>
              <a:rPr lang="tr-TR" dirty="0"/>
              <a:t> </a:t>
            </a:r>
            <a:r>
              <a:rPr lang="tr-TR" dirty="0" err="1"/>
              <a:t>Rubeck</a:t>
            </a:r>
            <a:r>
              <a:rPr lang="tr-TR" dirty="0"/>
              <a:t>: Joe</a:t>
            </a:r>
          </a:p>
          <a:p>
            <a:pPr marL="0" indent="0" algn="ctr">
              <a:buNone/>
            </a:pPr>
            <a:r>
              <a:rPr lang="tr-TR" dirty="0"/>
              <a:t>Robert Wagner: </a:t>
            </a:r>
            <a:r>
              <a:rPr lang="tr-TR" dirty="0" err="1"/>
              <a:t>Charless</a:t>
            </a:r>
            <a:r>
              <a:rPr lang="tr-TR" dirty="0"/>
              <a:t> </a:t>
            </a:r>
            <a:r>
              <a:rPr lang="tr-TR" dirty="0" err="1"/>
              <a:t>Benning</a:t>
            </a:r>
            <a:endParaRPr lang="tr-TR" dirty="0"/>
          </a:p>
          <a:p>
            <a:pPr marL="0" indent="0" algn="ctr">
              <a:buNone/>
            </a:pPr>
            <a:r>
              <a:rPr lang="tr-TR" dirty="0" err="1"/>
              <a:t>Cassie</a:t>
            </a:r>
            <a:r>
              <a:rPr lang="tr-TR" dirty="0"/>
              <a:t> </a:t>
            </a:r>
            <a:r>
              <a:rPr lang="tr-TR" dirty="0" err="1"/>
              <a:t>Clare</a:t>
            </a:r>
            <a:r>
              <a:rPr lang="tr-TR" dirty="0"/>
              <a:t>: </a:t>
            </a:r>
            <a:r>
              <a:rPr lang="tr-TR" dirty="0" err="1"/>
              <a:t>Zaquia</a:t>
            </a:r>
            <a:endParaRPr lang="tr-TR" dirty="0"/>
          </a:p>
        </p:txBody>
      </p:sp>
    </p:spTree>
    <p:extLst>
      <p:ext uri="{BB962C8B-B14F-4D97-AF65-F5344CB8AC3E}">
        <p14:creationId xmlns:p14="http://schemas.microsoft.com/office/powerpoint/2010/main" val="22858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64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Filmin Konusu</a:t>
            </a:r>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a:xfrm>
            <a:off x="457200" y="1600200"/>
            <a:ext cx="8229600" cy="4983162"/>
          </a:xfrm>
        </p:spPr>
        <p:txBody>
          <a:bodyPr>
            <a:normAutofit lnSpcReduction="10000"/>
          </a:bodyPr>
          <a:lstStyle/>
          <a:p>
            <a:pPr marL="0" indent="0" algn="just">
              <a:buNone/>
            </a:pPr>
            <a:r>
              <a:rPr lang="tr-TR" dirty="0" err="1">
                <a:cs typeface="Times New Roman" panose="02020603050405020304" pitchFamily="18" charset="0"/>
              </a:rPr>
              <a:t>Distopik</a:t>
            </a:r>
            <a:r>
              <a:rPr lang="tr-TR" dirty="0">
                <a:cs typeface="Times New Roman" panose="02020603050405020304" pitchFamily="18" charset="0"/>
              </a:rPr>
              <a:t> bir gelecekte olan nüfus artışı sebebiyle yiyecek kıtlığı yaşanıyor. Yiyecek kıtlığına çözüm olarak genetiği değiştirilmiş yiyecekler ve bu yiyecekleri yiyen insanlar filmin başkahramanları olan </a:t>
            </a:r>
            <a:r>
              <a:rPr lang="tr-TR" dirty="0" err="1">
                <a:cs typeface="Times New Roman" panose="02020603050405020304" pitchFamily="18" charset="0"/>
              </a:rPr>
              <a:t>Settman'lar</a:t>
            </a:r>
            <a:r>
              <a:rPr lang="tr-TR" dirty="0">
                <a:cs typeface="Times New Roman" panose="02020603050405020304" pitchFamily="18" charset="0"/>
              </a:rPr>
              <a:t> gibi yediz çocuğa varan çoklu doğumlar gerçekleşiyor. Zaten oldukça artmış olan nüfusa eklenen bu çocuklardan yalnızca bir tanesi yaşatılıp diğerleri devlet tarafından daha iyi bir dünyaya uyanmak üzere uzun bir </a:t>
            </a:r>
            <a:r>
              <a:rPr lang="tr-TR" i="1" dirty="0">
                <a:cs typeface="Times New Roman" panose="02020603050405020304" pitchFamily="18" charset="0"/>
              </a:rPr>
              <a:t>uykuya</a:t>
            </a:r>
            <a:r>
              <a:rPr lang="tr-TR" dirty="0">
                <a:cs typeface="Times New Roman" panose="02020603050405020304" pitchFamily="18" charset="0"/>
              </a:rPr>
              <a:t> yollanıyor. Buna "Tek Çocuk Yasası" deniyor. </a:t>
            </a:r>
          </a:p>
        </p:txBody>
      </p:sp>
    </p:spTree>
    <p:extLst>
      <p:ext uri="{BB962C8B-B14F-4D97-AF65-F5344CB8AC3E}">
        <p14:creationId xmlns:p14="http://schemas.microsoft.com/office/powerpoint/2010/main" val="169129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Olay Örgüsü</a:t>
            </a:r>
            <a:endParaRPr lang="tr-TR" dirty="0"/>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a:xfrm>
            <a:off x="457200" y="1392373"/>
            <a:ext cx="8229600" cy="4983162"/>
          </a:xfrm>
        </p:spPr>
        <p:txBody>
          <a:bodyPr>
            <a:normAutofit/>
          </a:bodyPr>
          <a:lstStyle/>
          <a:p>
            <a:pPr marL="0" indent="0" algn="just">
              <a:buNone/>
            </a:pPr>
            <a:r>
              <a:rPr lang="tr-TR" sz="2800" dirty="0"/>
              <a:t>Doğumda kızların annesi ölüyor ve dedeleri doktora kızların hepsini kendisinin büyüteceğini söylüyor. Yedi kız haftanın yedi gününün ismini alıyor ve geniş bir daireye (kendi güvenlikleri için) kapatılıyor. Dedeleri orada gizlice büyümelerini sağlarken eğitimlerini de kendisi veriyor. Bir kuralları var. Aslında farklı beden ve  karaktere sahip çocuklar sadece tek kimlikle dolaşabilir: Karen </a:t>
            </a:r>
            <a:r>
              <a:rPr lang="tr-TR" sz="2800" dirty="0" err="1"/>
              <a:t>Settman</a:t>
            </a:r>
            <a:r>
              <a:rPr lang="tr-TR" sz="2800" dirty="0"/>
              <a:t>.... Bunu sağlamak için de herkes kendi isminin olduğu günde dışarı çıkıyor ve eve geldiklerinde tüm yaşadıklarını kardeşlerine anlatıyor.</a:t>
            </a:r>
          </a:p>
        </p:txBody>
      </p:sp>
    </p:spTree>
    <p:extLst>
      <p:ext uri="{BB962C8B-B14F-4D97-AF65-F5344CB8AC3E}">
        <p14:creationId xmlns:p14="http://schemas.microsoft.com/office/powerpoint/2010/main" val="300841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8000" b="-62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Olay Örgüsü</a:t>
            </a:r>
            <a:endParaRPr lang="tr-TR" dirty="0"/>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a:xfrm>
            <a:off x="457200" y="1600200"/>
            <a:ext cx="8229600" cy="5069160"/>
          </a:xfrm>
        </p:spPr>
        <p:txBody>
          <a:bodyPr>
            <a:normAutofit fontScale="92500"/>
          </a:bodyPr>
          <a:lstStyle/>
          <a:p>
            <a:pPr marL="0" indent="0" algn="just">
              <a:buNone/>
            </a:pPr>
            <a:r>
              <a:rPr lang="tr-TR" dirty="0"/>
              <a:t>Her şey </a:t>
            </a:r>
            <a:r>
              <a:rPr lang="tr-TR" dirty="0" err="1"/>
              <a:t>Monday’in</a:t>
            </a:r>
            <a:r>
              <a:rPr lang="tr-TR" dirty="0"/>
              <a:t> bir gün eve gelmemesi ile başlıyor. Kardeşler ertesi gün düzene devam ederler ve </a:t>
            </a:r>
            <a:r>
              <a:rPr lang="tr-TR" dirty="0" err="1"/>
              <a:t>Monday</a:t>
            </a:r>
            <a:r>
              <a:rPr lang="tr-TR" dirty="0"/>
              <a:t> hakkında bilgi almak için </a:t>
            </a:r>
            <a:r>
              <a:rPr lang="tr-TR" dirty="0" err="1"/>
              <a:t>Tuesday</a:t>
            </a:r>
            <a:r>
              <a:rPr lang="tr-TR" dirty="0"/>
              <a:t> dışarı çıkar. Aldıkları </a:t>
            </a:r>
            <a:r>
              <a:rPr lang="tr-TR" dirty="0" err="1"/>
              <a:t>terfinin</a:t>
            </a:r>
            <a:r>
              <a:rPr lang="tr-TR" dirty="0"/>
              <a:t> kutlaması için gittikleri barda iş arkadaşlarının canını sıktığını öğrenen kardeşler onunla konuşmak için </a:t>
            </a:r>
            <a:r>
              <a:rPr lang="tr-TR" dirty="0" err="1"/>
              <a:t>Tuesday’i</a:t>
            </a:r>
            <a:r>
              <a:rPr lang="tr-TR" dirty="0"/>
              <a:t> görevlendirdiğinde </a:t>
            </a:r>
            <a:r>
              <a:rPr lang="tr-TR" dirty="0" err="1"/>
              <a:t>Tuesday</a:t>
            </a:r>
            <a:r>
              <a:rPr lang="tr-TR" dirty="0"/>
              <a:t> de ortadan kaybolur. Sırlarının açığa çıktığını öğrenen 5 kardeş problemin nereden kaynaklandığını bulmak için büyük risklere atılırlar. Filmin sonunda ilginç gerçekler açığa çıkar.</a:t>
            </a:r>
          </a:p>
        </p:txBody>
      </p:sp>
    </p:spTree>
    <p:extLst>
      <p:ext uri="{BB962C8B-B14F-4D97-AF65-F5344CB8AC3E}">
        <p14:creationId xmlns:p14="http://schemas.microsoft.com/office/powerpoint/2010/main" val="327816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6000" b="-62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Filmin Kavramları</a:t>
            </a:r>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p:txBody>
          <a:bodyPr/>
          <a:lstStyle/>
          <a:p>
            <a:pPr algn="just">
              <a:buFont typeface="Wingdings" panose="05000000000000000000" pitchFamily="2" charset="2"/>
              <a:buChar char="ü"/>
            </a:pPr>
            <a:r>
              <a:rPr lang="tr-TR" dirty="0"/>
              <a:t>Yasalar-Haklar-Özgürlükler</a:t>
            </a:r>
          </a:p>
          <a:p>
            <a:pPr algn="just">
              <a:buFont typeface="Wingdings" panose="05000000000000000000" pitchFamily="2" charset="2"/>
              <a:buChar char="ü"/>
            </a:pPr>
            <a:r>
              <a:rPr lang="tr-TR" dirty="0"/>
              <a:t>Sürdürülebilirlik</a:t>
            </a:r>
          </a:p>
          <a:p>
            <a:pPr algn="just">
              <a:buFont typeface="Wingdings" panose="05000000000000000000" pitchFamily="2" charset="2"/>
              <a:buChar char="ü"/>
            </a:pPr>
            <a:r>
              <a:rPr lang="tr-TR" dirty="0"/>
              <a:t>Aile</a:t>
            </a:r>
          </a:p>
          <a:p>
            <a:pPr algn="just">
              <a:buFont typeface="Wingdings" panose="05000000000000000000" pitchFamily="2" charset="2"/>
              <a:buChar char="ü"/>
            </a:pPr>
            <a:r>
              <a:rPr lang="tr-TR" dirty="0"/>
              <a:t>Doğum Kontrolü-Nüfus Artışı</a:t>
            </a:r>
          </a:p>
          <a:p>
            <a:pPr algn="just">
              <a:buFont typeface="Wingdings" panose="05000000000000000000" pitchFamily="2" charset="2"/>
              <a:buChar char="ü"/>
            </a:pPr>
            <a:r>
              <a:rPr lang="tr-TR" dirty="0"/>
              <a:t>Eşitlik</a:t>
            </a:r>
          </a:p>
          <a:p>
            <a:pPr algn="just">
              <a:buFont typeface="Wingdings" panose="05000000000000000000" pitchFamily="2" charset="2"/>
              <a:buChar char="ü"/>
            </a:pPr>
            <a:r>
              <a:rPr lang="tr-TR" dirty="0"/>
              <a:t> Besin Kıtlığı-GDO</a:t>
            </a:r>
          </a:p>
          <a:p>
            <a:endParaRPr lang="tr-TR" dirty="0"/>
          </a:p>
        </p:txBody>
      </p:sp>
    </p:spTree>
    <p:extLst>
      <p:ext uri="{BB962C8B-B14F-4D97-AF65-F5344CB8AC3E}">
        <p14:creationId xmlns:p14="http://schemas.microsoft.com/office/powerpoint/2010/main" val="79539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6000" b="-62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Filmin Soruları</a:t>
            </a:r>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p:txBody>
          <a:bodyPr anchor="ctr"/>
          <a:lstStyle/>
          <a:p>
            <a:pPr algn="just">
              <a:buFont typeface="Wingdings" panose="05000000000000000000" pitchFamily="2" charset="2"/>
              <a:buChar char="ü"/>
            </a:pPr>
            <a:r>
              <a:rPr lang="tr-TR" dirty="0"/>
              <a:t>İnsanların çocuk sahibi olması için şartlar olmalı mı? Neden?</a:t>
            </a:r>
          </a:p>
          <a:p>
            <a:pPr algn="just">
              <a:buFont typeface="Wingdings" panose="05000000000000000000" pitchFamily="2" charset="2"/>
              <a:buChar char="ü"/>
            </a:pPr>
            <a:r>
              <a:rPr lang="tr-TR" dirty="0"/>
              <a:t>Politikada halkın iyiliği için yalan söylenebilir mi yoksa her şeyin şeffaf olması için gerekli görülen planlardan vazgeçmek mi gerekir?</a:t>
            </a:r>
          </a:p>
          <a:p>
            <a:pPr marL="0" indent="0">
              <a:buNone/>
            </a:pPr>
            <a:endParaRPr lang="tr-TR" dirty="0"/>
          </a:p>
        </p:txBody>
      </p:sp>
    </p:spTree>
    <p:extLst>
      <p:ext uri="{BB962C8B-B14F-4D97-AF65-F5344CB8AC3E}">
        <p14:creationId xmlns:p14="http://schemas.microsoft.com/office/powerpoint/2010/main" val="91596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3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Filmin Soruları</a:t>
            </a:r>
            <a:endParaRPr lang="tr-TR" dirty="0"/>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p:txBody>
          <a:bodyPr anchor="ctr"/>
          <a:lstStyle/>
          <a:p>
            <a:pPr algn="just">
              <a:buFont typeface="Wingdings" panose="05000000000000000000" pitchFamily="2" charset="2"/>
              <a:buChar char="ü"/>
            </a:pPr>
            <a:r>
              <a:rPr lang="tr-TR" dirty="0"/>
              <a:t>Gelecekte bizi de böyle bir senaryo bekliyor olabilir mi?</a:t>
            </a:r>
          </a:p>
          <a:p>
            <a:pPr algn="just">
              <a:buFont typeface="Wingdings" panose="05000000000000000000" pitchFamily="2" charset="2"/>
              <a:buChar char="ü"/>
            </a:pPr>
            <a:r>
              <a:rPr lang="tr-TR" dirty="0" err="1"/>
              <a:t>Monday’in</a:t>
            </a:r>
            <a:r>
              <a:rPr lang="tr-TR" dirty="0"/>
              <a:t> yaptıkları normal mi/yapılabilir mi?</a:t>
            </a:r>
          </a:p>
          <a:p>
            <a:pPr algn="just">
              <a:buFont typeface="Wingdings" panose="05000000000000000000" pitchFamily="2" charset="2"/>
              <a:buChar char="ü"/>
            </a:pPr>
            <a:r>
              <a:rPr lang="tr-TR" dirty="0"/>
              <a:t>Böyle bir dünyada yönetici olsak nasıl çözümler sunulabilir?</a:t>
            </a:r>
          </a:p>
        </p:txBody>
      </p:sp>
    </p:spTree>
    <p:extLst>
      <p:ext uri="{BB962C8B-B14F-4D97-AF65-F5344CB8AC3E}">
        <p14:creationId xmlns:p14="http://schemas.microsoft.com/office/powerpoint/2010/main" val="217410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4000" b="-62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420F-590B-47A6-AFD7-468803574020}"/>
              </a:ext>
            </a:extLst>
          </p:cNvPr>
          <p:cNvSpPr>
            <a:spLocks noGrp="1"/>
          </p:cNvSpPr>
          <p:nvPr>
            <p:ph type="title"/>
          </p:nvPr>
        </p:nvSpPr>
        <p:spPr/>
        <p:txBody>
          <a:bodyPr/>
          <a:lstStyle/>
          <a:p>
            <a:r>
              <a:rPr lang="tr-TR" dirty="0">
                <a:solidFill>
                  <a:srgbClr val="FF0000"/>
                </a:solidFill>
              </a:rPr>
              <a:t>Filmin Soruları</a:t>
            </a:r>
            <a:endParaRPr lang="tr-TR" dirty="0"/>
          </a:p>
        </p:txBody>
      </p:sp>
      <p:sp>
        <p:nvSpPr>
          <p:cNvPr id="3" name="İçerik Yer Tutucusu 2">
            <a:extLst>
              <a:ext uri="{FF2B5EF4-FFF2-40B4-BE49-F238E27FC236}">
                <a16:creationId xmlns:a16="http://schemas.microsoft.com/office/drawing/2014/main" xmlns="" id="{95282A21-45D9-4162-81CA-FBB549F00B75}"/>
              </a:ext>
            </a:extLst>
          </p:cNvPr>
          <p:cNvSpPr>
            <a:spLocks noGrp="1"/>
          </p:cNvSpPr>
          <p:nvPr>
            <p:ph idx="1"/>
          </p:nvPr>
        </p:nvSpPr>
        <p:spPr/>
        <p:txBody>
          <a:bodyPr anchor="ctr"/>
          <a:lstStyle/>
          <a:p>
            <a:pPr algn="just">
              <a:buFont typeface="Wingdings" panose="05000000000000000000" pitchFamily="2" charset="2"/>
              <a:buChar char="ü"/>
            </a:pPr>
            <a:r>
              <a:rPr lang="tr-TR" dirty="0"/>
              <a:t>Filmde doktor çocukları ihbar etmemiştir. Doktorun bu davranışı ahlak gelişimi basamakları açısından düşünülürse nasıl yorumlanabilir?</a:t>
            </a:r>
          </a:p>
          <a:p>
            <a:pPr algn="just">
              <a:buFont typeface="Wingdings" panose="05000000000000000000" pitchFamily="2" charset="2"/>
              <a:buChar char="ü"/>
            </a:pPr>
            <a:r>
              <a:rPr lang="tr-TR" dirty="0"/>
              <a:t>Siz kendinizi hangi karaktere daha yakın hissederdiniz kardeşlerden biri, </a:t>
            </a:r>
            <a:r>
              <a:rPr lang="tr-TR" dirty="0" err="1"/>
              <a:t>Nicolette</a:t>
            </a:r>
            <a:r>
              <a:rPr lang="tr-TR" dirty="0"/>
              <a:t> </a:t>
            </a:r>
            <a:r>
              <a:rPr lang="tr-TR" dirty="0" err="1"/>
              <a:t>Caymen</a:t>
            </a:r>
            <a:r>
              <a:rPr lang="tr-TR" dirty="0"/>
              <a:t>, </a:t>
            </a:r>
            <a:r>
              <a:rPr lang="tr-TR" dirty="0" err="1"/>
              <a:t>Terrence</a:t>
            </a:r>
            <a:r>
              <a:rPr lang="tr-TR" dirty="0"/>
              <a:t> </a:t>
            </a:r>
            <a:r>
              <a:rPr lang="tr-TR" dirty="0" err="1"/>
              <a:t>Settman</a:t>
            </a:r>
            <a:r>
              <a:rPr lang="tr-TR" dirty="0"/>
              <a:t>… olarak düşünülebilir?</a:t>
            </a:r>
          </a:p>
        </p:txBody>
      </p:sp>
    </p:spTree>
    <p:extLst>
      <p:ext uri="{BB962C8B-B14F-4D97-AF65-F5344CB8AC3E}">
        <p14:creationId xmlns:p14="http://schemas.microsoft.com/office/powerpoint/2010/main" val="313840780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399</Words>
  <Application>Microsoft Office PowerPoint</Application>
  <PresentationFormat>Ekran Gösterisi (4:3)</PresentationFormat>
  <Paragraphs>44</Paragraphs>
  <Slides>9</Slides>
  <Notes>2</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What Happened to Monday</vt:lpstr>
      <vt:lpstr>Oyuncular</vt:lpstr>
      <vt:lpstr>Filmin Konusu</vt:lpstr>
      <vt:lpstr>Olay Örgüsü</vt:lpstr>
      <vt:lpstr>Olay Örgüsü</vt:lpstr>
      <vt:lpstr>Filmin Kavramları</vt:lpstr>
      <vt:lpstr>Filmin Soruları</vt:lpstr>
      <vt:lpstr>Filmin Soruları</vt:lpstr>
      <vt:lpstr>Filmin Soruları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PC</cp:lastModifiedBy>
  <cp:revision>27</cp:revision>
  <dcterms:created xsi:type="dcterms:W3CDTF">2020-05-01T11:14:15Z</dcterms:created>
  <dcterms:modified xsi:type="dcterms:W3CDTF">2020-05-08T09:25:16Z</dcterms:modified>
</cp:coreProperties>
</file>