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sldIdLst>
    <p:sldId id="256" r:id="rId2"/>
    <p:sldId id="432" r:id="rId3"/>
    <p:sldId id="433" r:id="rId4"/>
    <p:sldId id="434" r:id="rId5"/>
    <p:sldId id="435" r:id="rId6"/>
    <p:sldId id="276"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4CFE9A-004A-7C45-8FD5-963F059BE181}" type="datetimeFigureOut">
              <a:rPr lang="en-US" smtClean="0"/>
              <a:t>5/5/2020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C2B91E-E5C4-3444-9E10-38262267669E}" type="slidenum">
              <a:rPr lang="en-US" smtClean="0"/>
              <a:t>‹#›</a:t>
            </a:fld>
            <a:endParaRPr lang="en-US"/>
          </a:p>
        </p:txBody>
      </p:sp>
    </p:spTree>
    <p:extLst>
      <p:ext uri="{BB962C8B-B14F-4D97-AF65-F5344CB8AC3E}">
        <p14:creationId xmlns:p14="http://schemas.microsoft.com/office/powerpoint/2010/main" val="32370917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5.05.2020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5.05.2020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5.05.2020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5.05.2020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5.05.2020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5.05.2020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5.05.2020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5.05.2020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5.05.2020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5.05.2020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564904"/>
            <a:ext cx="8229600" cy="1219200"/>
          </a:xfrm>
        </p:spPr>
        <p:txBody>
          <a:bodyPr/>
          <a:lstStyle/>
          <a:p>
            <a:pPr algn="ctr"/>
            <a:r>
              <a:rPr lang="tr-TR" sz="3200" b="1" dirty="0">
                <a:solidFill>
                  <a:srgbClr val="C00000"/>
                </a:solidFill>
              </a:rPr>
              <a:t>OKUL ÖNCESİ EĞİTİM ROGRAMLARI-I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85784" y="2143116"/>
            <a:ext cx="8929718" cy="3952884"/>
          </a:xfrm>
        </p:spPr>
        <p:txBody>
          <a:bodyPr>
            <a:normAutofit/>
          </a:bodyPr>
          <a:lstStyle/>
          <a:p>
            <a:pPr lvl="2"/>
            <a:r>
              <a:rPr lang="tr-TR" sz="3600" dirty="0"/>
              <a:t>Çocukların değerlendirilmesi</a:t>
            </a:r>
          </a:p>
          <a:p>
            <a:pPr lvl="2"/>
            <a:r>
              <a:rPr lang="tr-TR" sz="3600" dirty="0"/>
              <a:t>Programın değerlendirilmesi</a:t>
            </a:r>
          </a:p>
          <a:p>
            <a:pPr lvl="2"/>
            <a:r>
              <a:rPr lang="tr-TR" sz="3600" dirty="0"/>
              <a:t>Eğitimcinin kendisini değerlendirmesi</a:t>
            </a:r>
          </a:p>
          <a:p>
            <a:endParaRPr lang="tr-TR" sz="3600" dirty="0"/>
          </a:p>
        </p:txBody>
      </p:sp>
      <p:sp>
        <p:nvSpPr>
          <p:cNvPr id="3" name="2 Slayt Numarası Yer Tutucusu"/>
          <p:cNvSpPr>
            <a:spLocks noGrp="1"/>
          </p:cNvSpPr>
          <p:nvPr>
            <p:ph type="sldNum" sz="quarter" idx="15"/>
          </p:nvPr>
        </p:nvSpPr>
        <p:spPr/>
        <p:txBody>
          <a:bodyPr/>
          <a:lstStyle/>
          <a:p>
            <a:fld id="{B1DEFA8C-F947-479F-BE07-76B6B3F80BF1}" type="slidenum">
              <a:rPr lang="tr-TR" smtClean="0"/>
              <a:pPr/>
              <a:t>2</a:t>
            </a:fld>
            <a:endParaRPr lang="tr-TR"/>
          </a:p>
        </p:txBody>
      </p:sp>
      <p:sp>
        <p:nvSpPr>
          <p:cNvPr id="4" name="3 Başlık"/>
          <p:cNvSpPr>
            <a:spLocks noGrp="1"/>
          </p:cNvSpPr>
          <p:nvPr>
            <p:ph type="title"/>
          </p:nvPr>
        </p:nvSpPr>
        <p:spPr>
          <a:xfrm>
            <a:off x="500034" y="714356"/>
            <a:ext cx="8229600" cy="1219200"/>
          </a:xfrm>
        </p:spPr>
        <p:txBody>
          <a:bodyPr>
            <a:normAutofit fontScale="90000"/>
          </a:bodyPr>
          <a:lstStyle/>
          <a:p>
            <a:pPr lvl="1" algn="ctr" rtl="0">
              <a:spcBef>
                <a:spcPct val="0"/>
              </a:spcBef>
            </a:pPr>
            <a:r>
              <a:rPr lang="tr-TR" sz="4400" dirty="0">
                <a:solidFill>
                  <a:srgbClr val="C00000"/>
                </a:solidFill>
                <a:latin typeface="+mj-lt"/>
              </a:rPr>
              <a:t>DEĞERLENDİRME</a:t>
            </a:r>
            <a:br>
              <a:rPr lang="tr-TR" sz="4400" dirty="0">
                <a:solidFill>
                  <a:srgbClr val="C00000"/>
                </a:solidFill>
                <a:latin typeface="+mj-lt"/>
              </a:rPr>
            </a:br>
            <a:endParaRPr lang="tr-TR" sz="4400" dirty="0">
              <a:solidFill>
                <a:srgbClr val="C00000"/>
              </a:solidFill>
              <a:latin typeface="+mj-lt"/>
            </a:endParaRPr>
          </a:p>
        </p:txBody>
      </p:sp>
    </p:spTree>
    <p:extLst>
      <p:ext uri="{BB962C8B-B14F-4D97-AF65-F5344CB8AC3E}">
        <p14:creationId xmlns:p14="http://schemas.microsoft.com/office/powerpoint/2010/main" val="537802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643182"/>
            <a:ext cx="8229600" cy="3452818"/>
          </a:xfrm>
        </p:spPr>
        <p:txBody>
          <a:bodyPr/>
          <a:lstStyle/>
          <a:p>
            <a:r>
              <a:rPr lang="tr-TR" i="1" dirty="0"/>
              <a:t>Gelişim Gözlem Formu</a:t>
            </a:r>
          </a:p>
          <a:p>
            <a:endParaRPr lang="tr-TR" i="1" dirty="0"/>
          </a:p>
          <a:p>
            <a:r>
              <a:rPr lang="tr-TR" dirty="0"/>
              <a:t>Gelişim dosyası (</a:t>
            </a:r>
            <a:r>
              <a:rPr lang="tr-TR" dirty="0" err="1"/>
              <a:t>portfolyo</a:t>
            </a:r>
            <a:r>
              <a:rPr lang="tr-TR" dirty="0"/>
              <a:t>)</a:t>
            </a:r>
            <a:endParaRPr lang="tr-TR" i="1" dirty="0"/>
          </a:p>
          <a:p>
            <a:pPr>
              <a:buNone/>
            </a:pPr>
            <a:endParaRPr lang="tr-TR" i="1" dirty="0"/>
          </a:p>
          <a:p>
            <a:r>
              <a:rPr lang="tr-TR" i="1" dirty="0"/>
              <a:t>Gelişim Raporu</a:t>
            </a:r>
            <a:endParaRPr lang="tr-TR" dirty="0"/>
          </a:p>
        </p:txBody>
      </p:sp>
      <p:sp>
        <p:nvSpPr>
          <p:cNvPr id="3" name="2 Slayt Numarası Yer Tutucusu"/>
          <p:cNvSpPr>
            <a:spLocks noGrp="1"/>
          </p:cNvSpPr>
          <p:nvPr>
            <p:ph type="sldNum" sz="quarter" idx="15"/>
          </p:nvPr>
        </p:nvSpPr>
        <p:spPr/>
        <p:txBody>
          <a:bodyPr/>
          <a:lstStyle/>
          <a:p>
            <a:fld id="{B1DEFA8C-F947-479F-BE07-76B6B3F80BF1}" type="slidenum">
              <a:rPr lang="tr-TR" smtClean="0"/>
              <a:pPr/>
              <a:t>3</a:t>
            </a:fld>
            <a:endParaRPr lang="tr-TR"/>
          </a:p>
        </p:txBody>
      </p:sp>
      <p:sp>
        <p:nvSpPr>
          <p:cNvPr id="4" name="3 Başlık"/>
          <p:cNvSpPr>
            <a:spLocks noGrp="1"/>
          </p:cNvSpPr>
          <p:nvPr>
            <p:ph type="title"/>
          </p:nvPr>
        </p:nvSpPr>
        <p:spPr/>
        <p:txBody>
          <a:bodyPr>
            <a:normAutofit fontScale="90000"/>
          </a:bodyPr>
          <a:lstStyle/>
          <a:p>
            <a:r>
              <a:rPr lang="tr-TR" dirty="0">
                <a:solidFill>
                  <a:srgbClr val="C00000"/>
                </a:solidFill>
              </a:rPr>
              <a:t>ÇOCUKLARIN DEĞERLENDİRİLMESİ</a:t>
            </a:r>
          </a:p>
        </p:txBody>
      </p:sp>
    </p:spTree>
    <p:extLst>
      <p:ext uri="{BB962C8B-B14F-4D97-AF65-F5344CB8AC3E}">
        <p14:creationId xmlns:p14="http://schemas.microsoft.com/office/powerpoint/2010/main" val="4271503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r>
              <a:rPr lang="tr-TR" dirty="0"/>
              <a:t>Programın değerlendirilmesinde öğretmenlerin hazırladıkları ve uyguladıkları aylık eğitim planlarını, günlük eğitim akışlarını ve etkinliklerini tüm boyutları (kazanım ve göstergeler, kavramlar, kullanılan yöntem ve teknikler, materyaller, etkinlikler, öğrenme süreci, aile katılımı varsa uyarlamalar) ile ele almaları, bunlar arsındaki tutarlılığa, planlama ile uygulama arasındaki uyuma, uygulama sırasında ortaya çıkan yeni gereksinimlere dikkat etmelidir</a:t>
            </a:r>
          </a:p>
        </p:txBody>
      </p:sp>
      <p:sp>
        <p:nvSpPr>
          <p:cNvPr id="3" name="2 Slayt Numarası Yer Tutucusu"/>
          <p:cNvSpPr>
            <a:spLocks noGrp="1"/>
          </p:cNvSpPr>
          <p:nvPr>
            <p:ph type="sldNum" sz="quarter" idx="15"/>
          </p:nvPr>
        </p:nvSpPr>
        <p:spPr/>
        <p:txBody>
          <a:bodyPr/>
          <a:lstStyle/>
          <a:p>
            <a:fld id="{B1DEFA8C-F947-479F-BE07-76B6B3F80BF1}" type="slidenum">
              <a:rPr lang="tr-TR" smtClean="0"/>
              <a:pPr/>
              <a:t>4</a:t>
            </a:fld>
            <a:endParaRPr lang="tr-TR"/>
          </a:p>
        </p:txBody>
      </p:sp>
      <p:sp>
        <p:nvSpPr>
          <p:cNvPr id="4" name="3 Başlık"/>
          <p:cNvSpPr>
            <a:spLocks noGrp="1"/>
          </p:cNvSpPr>
          <p:nvPr>
            <p:ph type="title"/>
          </p:nvPr>
        </p:nvSpPr>
        <p:spPr/>
        <p:txBody>
          <a:bodyPr>
            <a:normAutofit fontScale="90000"/>
          </a:bodyPr>
          <a:lstStyle/>
          <a:p>
            <a:r>
              <a:rPr lang="tr-TR" dirty="0">
                <a:solidFill>
                  <a:srgbClr val="C00000"/>
                </a:solidFill>
              </a:rPr>
              <a:t>PROGRAMIN DEĞERLENDİRİLMESİ</a:t>
            </a:r>
          </a:p>
        </p:txBody>
      </p:sp>
    </p:spTree>
    <p:extLst>
      <p:ext uri="{BB962C8B-B14F-4D97-AF65-F5344CB8AC3E}">
        <p14:creationId xmlns:p14="http://schemas.microsoft.com/office/powerpoint/2010/main" val="1867150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071678"/>
            <a:ext cx="8229600" cy="4024322"/>
          </a:xfrm>
        </p:spPr>
        <p:txBody>
          <a:bodyPr/>
          <a:lstStyle/>
          <a:p>
            <a:pPr algn="just"/>
            <a:r>
              <a:rPr lang="tr-TR" dirty="0"/>
              <a:t>Öğretmenler planlamalarını uygulamaya dönüştürmeleri sırasında; kazanım ve göstergelerin, kavramların belirlenmesi, materyal ve zaman yönetimi, etkinliklere çocukların dikkatini çekme,  sınıf yönetimi gibi ölçütleri dikkate alarak kendilerini değerlendirebilir.</a:t>
            </a:r>
          </a:p>
        </p:txBody>
      </p:sp>
      <p:sp>
        <p:nvSpPr>
          <p:cNvPr id="3" name="2 Slayt Numarası Yer Tutucusu"/>
          <p:cNvSpPr>
            <a:spLocks noGrp="1"/>
          </p:cNvSpPr>
          <p:nvPr>
            <p:ph type="sldNum" sz="quarter" idx="15"/>
          </p:nvPr>
        </p:nvSpPr>
        <p:spPr/>
        <p:txBody>
          <a:bodyPr/>
          <a:lstStyle/>
          <a:p>
            <a:fld id="{B1DEFA8C-F947-479F-BE07-76B6B3F80BF1}" type="slidenum">
              <a:rPr lang="tr-TR" smtClean="0"/>
              <a:pPr/>
              <a:t>5</a:t>
            </a:fld>
            <a:endParaRPr lang="tr-TR"/>
          </a:p>
        </p:txBody>
      </p:sp>
      <p:sp>
        <p:nvSpPr>
          <p:cNvPr id="4" name="3 Başlık"/>
          <p:cNvSpPr>
            <a:spLocks noGrp="1"/>
          </p:cNvSpPr>
          <p:nvPr>
            <p:ph type="title"/>
          </p:nvPr>
        </p:nvSpPr>
        <p:spPr/>
        <p:txBody>
          <a:bodyPr>
            <a:normAutofit/>
          </a:bodyPr>
          <a:lstStyle/>
          <a:p>
            <a:r>
              <a:rPr lang="tr-TR" sz="3200" dirty="0">
                <a:solidFill>
                  <a:srgbClr val="C00000"/>
                </a:solidFill>
              </a:rPr>
              <a:t>ÖĞRETMENİN KENDİNİ DEĞERLENDİRMESİ </a:t>
            </a:r>
          </a:p>
        </p:txBody>
      </p:sp>
    </p:spTree>
    <p:extLst>
      <p:ext uri="{BB962C8B-B14F-4D97-AF65-F5344CB8AC3E}">
        <p14:creationId xmlns:p14="http://schemas.microsoft.com/office/powerpoint/2010/main" val="2881136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67544" y="1916832"/>
            <a:ext cx="8229600" cy="1881182"/>
          </a:xfrm>
        </p:spPr>
        <p:txBody>
          <a:bodyPr>
            <a:normAutofit fontScale="85000" lnSpcReduction="20000"/>
          </a:bodyPr>
          <a:lstStyle/>
          <a:p>
            <a:pPr lvl="0" algn="just"/>
            <a:r>
              <a:rPr lang="tr-TR" dirty="0"/>
              <a:t>MEB, (2013). Okul Öncesi Eğitim Programı. Ankara: MEB Temel Eğitimi Genel Müdürlüğü..</a:t>
            </a:r>
          </a:p>
          <a:p>
            <a:pPr lvl="0" algn="just"/>
            <a:r>
              <a:rPr lang="tr-TR" dirty="0"/>
              <a:t>MEB,  (2013).0 -36 Ay Çocukları İçin Eğitim Programı. Ankara: Milli Eğitim Bakanlığı Temel Eğitim Genel Müdürlüğü. </a:t>
            </a:r>
          </a:p>
          <a:p>
            <a:pPr lvl="0" algn="just"/>
            <a:r>
              <a:rPr lang="tr-TR" dirty="0"/>
              <a:t>Akyol, A. (Editör) (2015).  Okul Öncesi Eğitim Programları, Her Yönüyle Okul Öncesi Eğitim, 157-183, Ankara: Hedef Yayıncılık.</a:t>
            </a:r>
          </a:p>
        </p:txBody>
      </p:sp>
      <p:sp>
        <p:nvSpPr>
          <p:cNvPr id="6" name="2 Başlık"/>
          <p:cNvSpPr>
            <a:spLocks noGrp="1"/>
          </p:cNvSpPr>
          <p:nvPr>
            <p:ph type="title"/>
          </p:nvPr>
        </p:nvSpPr>
        <p:spPr>
          <a:xfrm>
            <a:off x="428596" y="-285776"/>
            <a:ext cx="8229600" cy="1219200"/>
          </a:xfrm>
        </p:spPr>
        <p:txBody>
          <a:bodyPr>
            <a:normAutofit/>
          </a:bodyPr>
          <a:lstStyle/>
          <a:p>
            <a:r>
              <a:rPr lang="tr-TR" sz="3200" dirty="0">
                <a:solidFill>
                  <a:srgbClr val="C00000"/>
                </a:solidFill>
              </a:rPr>
              <a:t>Kaynaklar</a:t>
            </a:r>
          </a:p>
        </p:txBody>
      </p:sp>
    </p:spTree>
    <p:extLst>
      <p:ext uri="{BB962C8B-B14F-4D97-AF65-F5344CB8AC3E}">
        <p14:creationId xmlns:p14="http://schemas.microsoft.com/office/powerpoint/2010/main" val="399848241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153</TotalTime>
  <Words>200</Words>
  <Application>Microsoft Office PowerPoint</Application>
  <PresentationFormat>Ekran Gösterisi (4:3)</PresentationFormat>
  <Paragraphs>23</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Calibri</vt:lpstr>
      <vt:lpstr>Constantia</vt:lpstr>
      <vt:lpstr>Wingdings 2</vt:lpstr>
      <vt:lpstr>Kağıt</vt:lpstr>
      <vt:lpstr>OKUL ÖNCESİ EĞİTİM ROGRAMLARI-I</vt:lpstr>
      <vt:lpstr>DEĞERLENDİRME </vt:lpstr>
      <vt:lpstr>ÇOCUKLARIN DEĞERLENDİRİLMESİ</vt:lpstr>
      <vt:lpstr>PROGRAMIN DEĞERLENDİRİLMESİ</vt:lpstr>
      <vt:lpstr>ÖĞRETMENİN KENDİNİ DEĞERLENDİRMESİ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ÖNCESİ EĞİTİM PROGRAMLARI-I</dc:title>
  <dc:creator>aysel</dc:creator>
  <cp:lastModifiedBy>Emin Demir</cp:lastModifiedBy>
  <cp:revision>24</cp:revision>
  <dcterms:created xsi:type="dcterms:W3CDTF">2013-09-22T16:02:41Z</dcterms:created>
  <dcterms:modified xsi:type="dcterms:W3CDTF">2020-05-04T21:34:35Z</dcterms:modified>
</cp:coreProperties>
</file>