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8"/>
  </p:notesMasterIdLst>
  <p:sldIdLst>
    <p:sldId id="256" r:id="rId2"/>
    <p:sldId id="432" r:id="rId3"/>
    <p:sldId id="433" r:id="rId4"/>
    <p:sldId id="434" r:id="rId5"/>
    <p:sldId id="435" r:id="rId6"/>
    <p:sldId id="276" r:id="rId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4" d="100"/>
          <a:sy n="74" d="100"/>
        </p:scale>
        <p:origin x="1266" y="5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44CFE9A-004A-7C45-8FD5-963F059BE181}" type="datetimeFigureOut">
              <a:rPr lang="en-US" smtClean="0"/>
              <a:t>5/5/2020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a:t>Click to edit Master text styles</a:t>
            </a:r>
          </a:p>
          <a:p>
            <a:pPr lvl="1"/>
            <a:r>
              <a:rPr lang="tr-TR"/>
              <a:t>Second level</a:t>
            </a:r>
          </a:p>
          <a:p>
            <a:pPr lvl="2"/>
            <a:r>
              <a:rPr lang="tr-TR"/>
              <a:t>Third level</a:t>
            </a:r>
          </a:p>
          <a:p>
            <a:pPr lvl="3"/>
            <a:r>
              <a:rPr lang="tr-TR"/>
              <a:t>Fourth level</a:t>
            </a:r>
          </a:p>
          <a:p>
            <a:pPr lvl="4"/>
            <a:r>
              <a:rPr lang="tr-TR"/>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0C2B91E-E5C4-3444-9E10-38262267669E}" type="slidenum">
              <a:rPr lang="en-US" smtClean="0"/>
              <a:t>‹#›</a:t>
            </a:fld>
            <a:endParaRPr lang="en-US"/>
          </a:p>
        </p:txBody>
      </p:sp>
    </p:spTree>
    <p:extLst>
      <p:ext uri="{BB962C8B-B14F-4D97-AF65-F5344CB8AC3E}">
        <p14:creationId xmlns:p14="http://schemas.microsoft.com/office/powerpoint/2010/main" val="323709170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9" name="8 Alt Başlık"/>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a:t>Asıl alt başlık stilini düzenlemek için tıklatın</a:t>
            </a:r>
            <a:endParaRPr kumimoji="0" lang="en-US"/>
          </a:p>
        </p:txBody>
      </p:sp>
      <p:sp>
        <p:nvSpPr>
          <p:cNvPr id="28" name="27 Başlık"/>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tr-TR"/>
              <a:t>Asıl başlık stili için tıklatın</a:t>
            </a:r>
            <a:endParaRPr kumimoji="0" lang="en-US"/>
          </a:p>
        </p:txBody>
      </p:sp>
      <p:cxnSp>
        <p:nvCxnSpPr>
          <p:cNvPr id="8" name="7 Düz Bağlayıcı"/>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12 Düz Bağlayıcı"/>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13 Oval"/>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14 Veri Yer Tutucusu"/>
          <p:cNvSpPr>
            <a:spLocks noGrp="1"/>
          </p:cNvSpPr>
          <p:nvPr>
            <p:ph type="dt" sz="half" idx="10"/>
          </p:nvPr>
        </p:nvSpPr>
        <p:spPr/>
        <p:txBody>
          <a:bodyPr/>
          <a:lstStyle/>
          <a:p>
            <a:fld id="{D9F75050-0E15-4C5B-92B0-66D068882F1F}" type="datetimeFigureOut">
              <a:rPr lang="tr-TR" smtClean="0"/>
              <a:pPr/>
              <a:t>5.05.2020</a:t>
            </a:fld>
            <a:endParaRPr lang="tr-TR"/>
          </a:p>
        </p:txBody>
      </p:sp>
      <p:sp>
        <p:nvSpPr>
          <p:cNvPr id="16" name="15 Slayt Numarası Yer Tutucusu"/>
          <p:cNvSpPr>
            <a:spLocks noGrp="1"/>
          </p:cNvSpPr>
          <p:nvPr>
            <p:ph type="sldNum" sz="quarter" idx="11"/>
          </p:nvPr>
        </p:nvSpPr>
        <p:spPr/>
        <p:txBody>
          <a:bodyPr/>
          <a:lstStyle/>
          <a:p>
            <a:fld id="{B1DEFA8C-F947-479F-BE07-76B6B3F80BF1}" type="slidenum">
              <a:rPr lang="tr-TR" smtClean="0"/>
              <a:pPr/>
              <a:t>‹#›</a:t>
            </a:fld>
            <a:endParaRPr lang="tr-TR"/>
          </a:p>
        </p:txBody>
      </p:sp>
      <p:sp>
        <p:nvSpPr>
          <p:cNvPr id="17" name="16 Altbilgi Yer Tutucusu"/>
          <p:cNvSpPr>
            <a:spLocks noGrp="1"/>
          </p:cNvSpPr>
          <p:nvPr>
            <p:ph type="ftr" sz="quarter" idx="12"/>
          </p:nvPr>
        </p:nvSpPr>
        <p:spPr/>
        <p:txBody>
          <a:bodyPr/>
          <a:lstStyle/>
          <a:p>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5.05.2020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kumimoji="0" lang="tr-TR"/>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5.05.2020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9" name="8 İçerik Yer Tutucusu"/>
          <p:cNvSpPr>
            <a:spLocks noGrp="1"/>
          </p:cNvSpPr>
          <p:nvPr>
            <p:ph idx="1"/>
          </p:nvPr>
        </p:nvSpPr>
        <p:spPr>
          <a:xfrm>
            <a:off x="457200" y="1524000"/>
            <a:ext cx="8229600" cy="4572000"/>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14" name="13 Veri Yer Tutucusu"/>
          <p:cNvSpPr>
            <a:spLocks noGrp="1"/>
          </p:cNvSpPr>
          <p:nvPr>
            <p:ph type="dt" sz="half" idx="14"/>
          </p:nvPr>
        </p:nvSpPr>
        <p:spPr/>
        <p:txBody>
          <a:bodyPr/>
          <a:lstStyle/>
          <a:p>
            <a:fld id="{D9F75050-0E15-4C5B-92B0-66D068882F1F}" type="datetimeFigureOut">
              <a:rPr lang="tr-TR" smtClean="0"/>
              <a:pPr/>
              <a:t>5.05.2020</a:t>
            </a:fld>
            <a:endParaRPr lang="tr-TR"/>
          </a:p>
        </p:txBody>
      </p:sp>
      <p:sp>
        <p:nvSpPr>
          <p:cNvPr id="15" name="14 Slayt Numarası Yer Tutucusu"/>
          <p:cNvSpPr>
            <a:spLocks noGrp="1"/>
          </p:cNvSpPr>
          <p:nvPr>
            <p:ph type="sldNum" sz="quarter" idx="15"/>
          </p:nvPr>
        </p:nvSpPr>
        <p:spPr/>
        <p:txBody>
          <a:bodyPr/>
          <a:lstStyle>
            <a:lvl1pPr algn="ctr">
              <a:defRPr/>
            </a:lvl1pPr>
          </a:lstStyle>
          <a:p>
            <a:fld id="{B1DEFA8C-F947-479F-BE07-76B6B3F80BF1}" type="slidenum">
              <a:rPr lang="tr-TR" smtClean="0"/>
              <a:pPr/>
              <a:t>‹#›</a:t>
            </a:fld>
            <a:endParaRPr lang="tr-TR"/>
          </a:p>
        </p:txBody>
      </p:sp>
      <p:sp>
        <p:nvSpPr>
          <p:cNvPr id="16" name="15 Altbilgi Yer Tutucusu"/>
          <p:cNvSpPr>
            <a:spLocks noGrp="1"/>
          </p:cNvSpPr>
          <p:nvPr>
            <p:ph type="ftr" sz="quarter" idx="16"/>
          </p:nvPr>
        </p:nvSpPr>
        <p:spPr/>
        <p:txBody>
          <a:bodyPr/>
          <a:lstStyle/>
          <a:p>
            <a:endParaRPr lang="tr-TR"/>
          </a:p>
        </p:txBody>
      </p:sp>
      <p:sp>
        <p:nvSpPr>
          <p:cNvPr id="17" name="16 Başlık"/>
          <p:cNvSpPr>
            <a:spLocks noGrp="1"/>
          </p:cNvSpPr>
          <p:nvPr>
            <p:ph type="title"/>
          </p:nvPr>
        </p:nvSpPr>
        <p:spPr/>
        <p:txBody>
          <a:bodyPr rtlCol="0" anchor="b" anchorCtr="0"/>
          <a:lstStyle/>
          <a:p>
            <a:r>
              <a:rPr kumimoji="0" lang="tr-TR"/>
              <a:t>Asıl başlık stili için tıklatın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4" name="3 Veri Yer Tutucusu"/>
          <p:cNvSpPr>
            <a:spLocks noGrp="1"/>
          </p:cNvSpPr>
          <p:nvPr>
            <p:ph type="dt" sz="half" idx="10"/>
          </p:nvPr>
        </p:nvSpPr>
        <p:spPr/>
        <p:txBody>
          <a:bodyPr/>
          <a:lstStyle/>
          <a:p>
            <a:fld id="{D9F75050-0E15-4C5B-92B0-66D068882F1F}" type="datetimeFigureOut">
              <a:rPr lang="tr-TR" smtClean="0"/>
              <a:pPr/>
              <a:t>5.05.2020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2" name="1 Başlık"/>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tr-TR"/>
              <a:t>Asıl başlık stili için tıklatın</a:t>
            </a:r>
            <a:endParaRPr kumimoji="0" lang="en-US"/>
          </a:p>
        </p:txBody>
      </p:sp>
      <p:sp>
        <p:nvSpPr>
          <p:cNvPr id="3" name="2 Metin Yer Tutucusu"/>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a:t>Asıl metin stillerini düzenlemek için tıklatın</a:t>
            </a:r>
          </a:p>
        </p:txBody>
      </p:sp>
      <p:cxnSp>
        <p:nvCxnSpPr>
          <p:cNvPr id="7" name="6 Düz Bağlayıcı"/>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5" name="4 Veri Yer Tutucusu"/>
          <p:cNvSpPr>
            <a:spLocks noGrp="1"/>
          </p:cNvSpPr>
          <p:nvPr>
            <p:ph type="dt" sz="half" idx="10"/>
          </p:nvPr>
        </p:nvSpPr>
        <p:spPr/>
        <p:txBody>
          <a:bodyPr/>
          <a:lstStyle/>
          <a:p>
            <a:fld id="{D9F75050-0E15-4C5B-92B0-66D068882F1F}" type="datetimeFigureOut">
              <a:rPr lang="tr-TR" smtClean="0"/>
              <a:pPr/>
              <a:t>5.05.2020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2" name="1 Başlık"/>
          <p:cNvSpPr>
            <a:spLocks noGrp="1"/>
          </p:cNvSpPr>
          <p:nvPr>
            <p:ph type="title"/>
          </p:nvPr>
        </p:nvSpPr>
        <p:spPr/>
        <p:txBody>
          <a:bodyPr/>
          <a:lstStyle/>
          <a:p>
            <a:r>
              <a:rPr kumimoji="0" lang="tr-TR"/>
              <a:t>Asıl başlık stili için tıklatın</a:t>
            </a:r>
            <a:endParaRPr kumimoji="0" lang="en-US"/>
          </a:p>
        </p:txBody>
      </p:sp>
      <p:sp>
        <p:nvSpPr>
          <p:cNvPr id="11" name="10 İçerik Yer Tutucusu"/>
          <p:cNvSpPr>
            <a:spLocks noGrp="1"/>
          </p:cNvSpPr>
          <p:nvPr>
            <p:ph sz="half" idx="1"/>
          </p:nvPr>
        </p:nvSpPr>
        <p:spPr>
          <a:xfrm>
            <a:off x="457200" y="1524000"/>
            <a:ext cx="4059936" cy="4572000"/>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13" name="12 İçerik Yer Tutucusu"/>
          <p:cNvSpPr>
            <a:spLocks noGrp="1"/>
          </p:cNvSpPr>
          <p:nvPr>
            <p:ph sz="half" idx="2"/>
          </p:nvPr>
        </p:nvSpPr>
        <p:spPr>
          <a:xfrm>
            <a:off x="4648200" y="1524000"/>
            <a:ext cx="4059936" cy="4572000"/>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Altbilgi Yer Tutucusu"/>
          <p:cNvSpPr>
            <a:spLocks noGrp="1"/>
          </p:cNvSpPr>
          <p:nvPr>
            <p:ph type="ftr" sz="quarter" idx="11"/>
          </p:nvPr>
        </p:nvSpPr>
        <p:spPr/>
        <p:txBody>
          <a:bodyPr/>
          <a:lstStyle/>
          <a:p>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5.05.2020</a:t>
            </a:fld>
            <a:endParaRPr lang="tr-TR"/>
          </a:p>
        </p:txBody>
      </p:sp>
      <p:sp>
        <p:nvSpPr>
          <p:cNvPr id="3" name="2 Metin Yer Tutucusu"/>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a:t>Asıl metin stillerini düzenlemek için tıklatın</a:t>
            </a:r>
          </a:p>
        </p:txBody>
      </p:sp>
      <p:sp>
        <p:nvSpPr>
          <p:cNvPr id="32" name="31 İçerik Yer Tutucusu"/>
          <p:cNvSpPr>
            <a:spLocks noGrp="1"/>
          </p:cNvSpPr>
          <p:nvPr>
            <p:ph sz="half" idx="2"/>
          </p:nvPr>
        </p:nvSpPr>
        <p:spPr>
          <a:xfrm>
            <a:off x="457200" y="2201896"/>
            <a:ext cx="4038600" cy="3913632"/>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34" name="33 İçerik Yer Tutucusu"/>
          <p:cNvSpPr>
            <a:spLocks noGrp="1"/>
          </p:cNvSpPr>
          <p:nvPr>
            <p:ph sz="quarter" idx="4"/>
          </p:nvPr>
        </p:nvSpPr>
        <p:spPr>
          <a:xfrm>
            <a:off x="4649788" y="2201896"/>
            <a:ext cx="4038600" cy="3913632"/>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2" name="1 Başlık"/>
          <p:cNvSpPr>
            <a:spLocks noGrp="1"/>
          </p:cNvSpPr>
          <p:nvPr>
            <p:ph type="title"/>
          </p:nvPr>
        </p:nvSpPr>
        <p:spPr>
          <a:xfrm>
            <a:off x="457200" y="155448"/>
            <a:ext cx="8229600" cy="1143000"/>
          </a:xfrm>
        </p:spPr>
        <p:txBody>
          <a:bodyPr anchor="b" anchorCtr="0"/>
          <a:lstStyle>
            <a:lvl1pPr>
              <a:defRPr/>
            </a:lvl1pPr>
          </a:lstStyle>
          <a:p>
            <a:r>
              <a:rPr kumimoji="0" lang="tr-TR"/>
              <a:t>Asıl başlık stili için tıklatın</a:t>
            </a:r>
            <a:endParaRPr kumimoji="0" lang="en-US"/>
          </a:p>
        </p:txBody>
      </p:sp>
      <p:sp>
        <p:nvSpPr>
          <p:cNvPr id="12" name="11 Metin Yer Tutucusu"/>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a:t>Asıl metin stillerini düzenlemek için tıklatın</a:t>
            </a:r>
          </a:p>
        </p:txBody>
      </p:sp>
      <p:cxnSp>
        <p:nvCxnSpPr>
          <p:cNvPr id="10" name="9 Düz Bağlayıcı"/>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16 Düz Bağlayıcı"/>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3" name="2 Veri Yer Tutucusu"/>
          <p:cNvSpPr>
            <a:spLocks noGrp="1"/>
          </p:cNvSpPr>
          <p:nvPr>
            <p:ph type="dt" sz="half" idx="10"/>
          </p:nvPr>
        </p:nvSpPr>
        <p:spPr/>
        <p:txBody>
          <a:bodyPr/>
          <a:lstStyle/>
          <a:p>
            <a:fld id="{D9F75050-0E15-4C5B-92B0-66D068882F1F}" type="datetimeFigureOut">
              <a:rPr lang="tr-TR" smtClean="0"/>
              <a:pPr/>
              <a:t>5.05.2020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2" name="1 Başlık"/>
          <p:cNvSpPr>
            <a:spLocks noGrp="1"/>
          </p:cNvSpPr>
          <p:nvPr>
            <p:ph type="title"/>
          </p:nvPr>
        </p:nvSpPr>
        <p:spPr/>
        <p:txBody>
          <a:bodyPr/>
          <a:lstStyle/>
          <a:p>
            <a:r>
              <a:rPr kumimoji="0" lang="tr-TR"/>
              <a:t>Asıl başlık stili için tıklatın</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5.05.2020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9" name="28 İçerik Yer Tutucusu"/>
          <p:cNvSpPr>
            <a:spLocks noGrp="1"/>
          </p:cNvSpPr>
          <p:nvPr>
            <p:ph sz="quarter" idx="1"/>
          </p:nvPr>
        </p:nvSpPr>
        <p:spPr>
          <a:xfrm>
            <a:off x="457200" y="457200"/>
            <a:ext cx="6248400" cy="5715000"/>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3" name="2 Metin Yer Tutucusu"/>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tr-TR"/>
              <a:t>Asıl metin stillerini düzenlemek için tıklatın</a:t>
            </a:r>
          </a:p>
        </p:txBody>
      </p:sp>
      <p:sp>
        <p:nvSpPr>
          <p:cNvPr id="31" name="30 Başlık"/>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tr-TR"/>
              <a:t>Asıl başlık stili için tıklatın</a:t>
            </a:r>
            <a:endParaRPr kumimoji="0" lang="en-US"/>
          </a:p>
        </p:txBody>
      </p:sp>
      <p:sp>
        <p:nvSpPr>
          <p:cNvPr id="8" name="7 Veri Yer Tutucusu"/>
          <p:cNvSpPr>
            <a:spLocks noGrp="1"/>
          </p:cNvSpPr>
          <p:nvPr>
            <p:ph type="dt" sz="half" idx="14"/>
          </p:nvPr>
        </p:nvSpPr>
        <p:spPr/>
        <p:txBody>
          <a:bodyPr/>
          <a:lstStyle/>
          <a:p>
            <a:fld id="{D9F75050-0E15-4C5B-92B0-66D068882F1F}" type="datetimeFigureOut">
              <a:rPr lang="tr-TR" smtClean="0"/>
              <a:pPr/>
              <a:t>5.05.2020</a:t>
            </a:fld>
            <a:endParaRPr lang="tr-TR"/>
          </a:p>
        </p:txBody>
      </p:sp>
      <p:sp>
        <p:nvSpPr>
          <p:cNvPr id="9" name="8 Slayt Numarası Yer Tutucusu"/>
          <p:cNvSpPr>
            <a:spLocks noGrp="1"/>
          </p:cNvSpPr>
          <p:nvPr>
            <p:ph type="sldNum" sz="quarter" idx="15"/>
          </p:nvPr>
        </p:nvSpPr>
        <p:spPr/>
        <p:txBody>
          <a:bodyPr/>
          <a:lstStyle/>
          <a:p>
            <a:fld id="{B1DEFA8C-F947-479F-BE07-76B6B3F80BF1}" type="slidenum">
              <a:rPr lang="tr-TR" smtClean="0"/>
              <a:pPr/>
              <a:t>‹#›</a:t>
            </a:fld>
            <a:endParaRPr lang="tr-TR"/>
          </a:p>
        </p:txBody>
      </p:sp>
      <p:sp>
        <p:nvSpPr>
          <p:cNvPr id="10" name="9 Altbilgi Yer Tutucusu"/>
          <p:cNvSpPr>
            <a:spLocks noGrp="1"/>
          </p:cNvSpPr>
          <p:nvPr>
            <p:ph type="ftr" sz="quarter" idx="16"/>
          </p:nvPr>
        </p:nvSpPr>
        <p:spPr/>
        <p:txBody>
          <a:bodyPr/>
          <a:lstStyle/>
          <a:p>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tr-TR"/>
              <a:t>Asıl başlık stili için tıklatın</a:t>
            </a:r>
            <a:endParaRPr kumimoji="0" lang="en-US"/>
          </a:p>
        </p:txBody>
      </p:sp>
      <p:sp>
        <p:nvSpPr>
          <p:cNvPr id="3" name="2 Resim Yer Tutucusu"/>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tr-TR"/>
              <a:t>Resim eklemek için simgeyi tıklatın</a:t>
            </a:r>
            <a:endParaRPr kumimoji="0" lang="en-US"/>
          </a:p>
        </p:txBody>
      </p:sp>
      <p:sp>
        <p:nvSpPr>
          <p:cNvPr id="4" name="3 Metin Yer Tutucusu"/>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tr-TR"/>
              <a:t>Asıl metin stillerini düzenlemek için tıklatın</a:t>
            </a:r>
          </a:p>
        </p:txBody>
      </p:sp>
      <p:sp>
        <p:nvSpPr>
          <p:cNvPr id="8" name="7 Veri Yer Tutucusu"/>
          <p:cNvSpPr>
            <a:spLocks noGrp="1"/>
          </p:cNvSpPr>
          <p:nvPr>
            <p:ph type="dt" sz="half" idx="10"/>
          </p:nvPr>
        </p:nvSpPr>
        <p:spPr/>
        <p:txBody>
          <a:bodyPr/>
          <a:lstStyle/>
          <a:p>
            <a:fld id="{D9F75050-0E15-4C5B-92B0-66D068882F1F}" type="datetimeFigureOut">
              <a:rPr lang="tr-TR" smtClean="0"/>
              <a:pPr/>
              <a:t>5.05.2020</a:t>
            </a:fld>
            <a:endParaRPr lang="tr-TR"/>
          </a:p>
        </p:txBody>
      </p:sp>
      <p:sp>
        <p:nvSpPr>
          <p:cNvPr id="9" name="8 Slayt Numarası Yer Tutucusu"/>
          <p:cNvSpPr>
            <a:spLocks noGrp="1"/>
          </p:cNvSpPr>
          <p:nvPr>
            <p:ph type="sldNum" sz="quarter" idx="11"/>
          </p:nvPr>
        </p:nvSpPr>
        <p:spPr/>
        <p:txBody>
          <a:bodyPr/>
          <a:lstStyle/>
          <a:p>
            <a:fld id="{B1DEFA8C-F947-479F-BE07-76B6B3F80BF1}" type="slidenum">
              <a:rPr lang="tr-TR" smtClean="0"/>
              <a:pPr/>
              <a:t>‹#›</a:t>
            </a:fld>
            <a:endParaRPr lang="tr-TR"/>
          </a:p>
        </p:txBody>
      </p:sp>
      <p:sp>
        <p:nvSpPr>
          <p:cNvPr id="10" name="9 Altbilgi Yer Tutucusu"/>
          <p:cNvSpPr>
            <a:spLocks noGrp="1"/>
          </p:cNvSpPr>
          <p:nvPr>
            <p:ph type="ftr" sz="quarter" idx="12"/>
          </p:nvPr>
        </p:nvSpPr>
        <p:spPr/>
        <p:txBody>
          <a:bodyPr/>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8 Metin Yer Tutucusu"/>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tr-TR"/>
              <a:t>Asıl metin stillerini düzenlemek için tıklatın</a:t>
            </a:r>
          </a:p>
          <a:p>
            <a:pPr lvl="1" eaLnBrk="1" latinLnBrk="0" hangingPunct="1"/>
            <a:r>
              <a:rPr kumimoji="0" lang="tr-TR"/>
              <a:t>İkinci düzey</a:t>
            </a:r>
          </a:p>
          <a:p>
            <a:pPr lvl="2" eaLnBrk="1" latinLnBrk="0" hangingPunct="1"/>
            <a:r>
              <a:rPr kumimoji="0" lang="tr-TR"/>
              <a:t>Üçüncü düzey</a:t>
            </a:r>
          </a:p>
          <a:p>
            <a:pPr lvl="3" eaLnBrk="1" latinLnBrk="0" hangingPunct="1"/>
            <a:r>
              <a:rPr kumimoji="0" lang="tr-TR"/>
              <a:t>Dördüncü düzey</a:t>
            </a:r>
          </a:p>
          <a:p>
            <a:pPr lvl="4" eaLnBrk="1" latinLnBrk="0" hangingPunct="1"/>
            <a:r>
              <a:rPr kumimoji="0" lang="tr-TR"/>
              <a:t>Beşinci düzey</a:t>
            </a:r>
            <a:endParaRPr kumimoji="0" lang="en-US"/>
          </a:p>
        </p:txBody>
      </p:sp>
      <p:sp>
        <p:nvSpPr>
          <p:cNvPr id="24" name="23 Veri Yer Tutucusu"/>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D9F75050-0E15-4C5B-92B0-66D068882F1F}" type="datetimeFigureOut">
              <a:rPr lang="tr-TR" smtClean="0"/>
              <a:pPr/>
              <a:t>5.05.2020</a:t>
            </a:fld>
            <a:endParaRPr lang="tr-TR"/>
          </a:p>
        </p:txBody>
      </p:sp>
      <p:sp>
        <p:nvSpPr>
          <p:cNvPr id="10" name="9 Altbilgi Yer Tutucusu"/>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tr-TR"/>
          </a:p>
        </p:txBody>
      </p:sp>
      <p:sp>
        <p:nvSpPr>
          <p:cNvPr id="22" name="21 Slayt Numarası Yer Tutucusu"/>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B1DEFA8C-F947-479F-BE07-76B6B3F80BF1}" type="slidenum">
              <a:rPr lang="tr-TR" smtClean="0"/>
              <a:pPr/>
              <a:t>‹#›</a:t>
            </a:fld>
            <a:endParaRPr lang="tr-TR"/>
          </a:p>
        </p:txBody>
      </p:sp>
      <p:sp>
        <p:nvSpPr>
          <p:cNvPr id="5" name="4 Başlık Yer Tutucusu"/>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tr-TR"/>
              <a:t>Asıl başlık stili için tıklatın</a:t>
            </a:r>
            <a:endParaRPr kumimoji="0" lang="en-U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95536" y="2564904"/>
            <a:ext cx="8229600" cy="1219200"/>
          </a:xfrm>
        </p:spPr>
        <p:txBody>
          <a:bodyPr/>
          <a:lstStyle/>
          <a:p>
            <a:pPr algn="ctr"/>
            <a:r>
              <a:rPr lang="tr-TR" sz="3200" b="1" dirty="0">
                <a:solidFill>
                  <a:srgbClr val="C00000"/>
                </a:solidFill>
              </a:rPr>
              <a:t>OKUL ÖNCESİ EĞİTİM ROGRAMLARI-I</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285784" y="2143116"/>
            <a:ext cx="8929718" cy="3952884"/>
          </a:xfrm>
        </p:spPr>
        <p:txBody>
          <a:bodyPr>
            <a:normAutofit/>
          </a:bodyPr>
          <a:lstStyle/>
          <a:p>
            <a:pPr lvl="2"/>
            <a:r>
              <a:rPr lang="tr-TR" sz="3600" dirty="0"/>
              <a:t>Çocukların değerlendirilmesi</a:t>
            </a:r>
          </a:p>
          <a:p>
            <a:pPr lvl="2"/>
            <a:r>
              <a:rPr lang="tr-TR" sz="3600" dirty="0"/>
              <a:t>Programın değerlendirilmesi</a:t>
            </a:r>
          </a:p>
          <a:p>
            <a:pPr lvl="2"/>
            <a:r>
              <a:rPr lang="tr-TR" sz="3600" dirty="0"/>
              <a:t>Eğitimcinin kendisini değerlendirmesi</a:t>
            </a:r>
          </a:p>
          <a:p>
            <a:endParaRPr lang="tr-TR" sz="3600" dirty="0"/>
          </a:p>
        </p:txBody>
      </p:sp>
      <p:sp>
        <p:nvSpPr>
          <p:cNvPr id="3" name="2 Slayt Numarası Yer Tutucusu"/>
          <p:cNvSpPr>
            <a:spLocks noGrp="1"/>
          </p:cNvSpPr>
          <p:nvPr>
            <p:ph type="sldNum" sz="quarter" idx="15"/>
          </p:nvPr>
        </p:nvSpPr>
        <p:spPr/>
        <p:txBody>
          <a:bodyPr/>
          <a:lstStyle/>
          <a:p>
            <a:fld id="{B1DEFA8C-F947-479F-BE07-76B6B3F80BF1}" type="slidenum">
              <a:rPr lang="tr-TR" smtClean="0"/>
              <a:pPr/>
              <a:t>2</a:t>
            </a:fld>
            <a:endParaRPr lang="tr-TR"/>
          </a:p>
        </p:txBody>
      </p:sp>
      <p:sp>
        <p:nvSpPr>
          <p:cNvPr id="4" name="3 Başlık"/>
          <p:cNvSpPr>
            <a:spLocks noGrp="1"/>
          </p:cNvSpPr>
          <p:nvPr>
            <p:ph type="title"/>
          </p:nvPr>
        </p:nvSpPr>
        <p:spPr>
          <a:xfrm>
            <a:off x="500034" y="714356"/>
            <a:ext cx="8229600" cy="1219200"/>
          </a:xfrm>
        </p:spPr>
        <p:txBody>
          <a:bodyPr>
            <a:normAutofit fontScale="90000"/>
          </a:bodyPr>
          <a:lstStyle/>
          <a:p>
            <a:pPr lvl="1" algn="ctr" rtl="0">
              <a:spcBef>
                <a:spcPct val="0"/>
              </a:spcBef>
            </a:pPr>
            <a:r>
              <a:rPr lang="tr-TR" sz="4400" dirty="0">
                <a:solidFill>
                  <a:srgbClr val="C00000"/>
                </a:solidFill>
                <a:latin typeface="+mj-lt"/>
              </a:rPr>
              <a:t>DEĞERLENDİRME</a:t>
            </a:r>
            <a:br>
              <a:rPr lang="tr-TR" sz="4400" dirty="0">
                <a:solidFill>
                  <a:srgbClr val="C00000"/>
                </a:solidFill>
                <a:latin typeface="+mj-lt"/>
              </a:rPr>
            </a:br>
            <a:endParaRPr lang="tr-TR" sz="4400" dirty="0">
              <a:solidFill>
                <a:srgbClr val="C00000"/>
              </a:solidFill>
              <a:latin typeface="+mj-lt"/>
            </a:endParaRPr>
          </a:p>
        </p:txBody>
      </p:sp>
    </p:spTree>
    <p:extLst>
      <p:ext uri="{BB962C8B-B14F-4D97-AF65-F5344CB8AC3E}">
        <p14:creationId xmlns:p14="http://schemas.microsoft.com/office/powerpoint/2010/main" val="5378026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2643182"/>
            <a:ext cx="8229600" cy="3452818"/>
          </a:xfrm>
        </p:spPr>
        <p:txBody>
          <a:bodyPr/>
          <a:lstStyle/>
          <a:p>
            <a:r>
              <a:rPr lang="tr-TR" i="1" dirty="0"/>
              <a:t>Gelişim Gözlem Formu</a:t>
            </a:r>
          </a:p>
          <a:p>
            <a:endParaRPr lang="tr-TR" i="1" dirty="0"/>
          </a:p>
          <a:p>
            <a:r>
              <a:rPr lang="tr-TR" dirty="0"/>
              <a:t>Gelişim dosyası (</a:t>
            </a:r>
            <a:r>
              <a:rPr lang="tr-TR" dirty="0" err="1"/>
              <a:t>portfolyo</a:t>
            </a:r>
            <a:r>
              <a:rPr lang="tr-TR" dirty="0"/>
              <a:t>)</a:t>
            </a:r>
            <a:endParaRPr lang="tr-TR" i="1" dirty="0"/>
          </a:p>
          <a:p>
            <a:pPr>
              <a:buNone/>
            </a:pPr>
            <a:endParaRPr lang="tr-TR" i="1" dirty="0"/>
          </a:p>
          <a:p>
            <a:r>
              <a:rPr lang="tr-TR" i="1" dirty="0"/>
              <a:t>Gelişim Raporu</a:t>
            </a:r>
            <a:endParaRPr lang="tr-TR" dirty="0"/>
          </a:p>
        </p:txBody>
      </p:sp>
      <p:sp>
        <p:nvSpPr>
          <p:cNvPr id="3" name="2 Slayt Numarası Yer Tutucusu"/>
          <p:cNvSpPr>
            <a:spLocks noGrp="1"/>
          </p:cNvSpPr>
          <p:nvPr>
            <p:ph type="sldNum" sz="quarter" idx="15"/>
          </p:nvPr>
        </p:nvSpPr>
        <p:spPr/>
        <p:txBody>
          <a:bodyPr/>
          <a:lstStyle/>
          <a:p>
            <a:fld id="{B1DEFA8C-F947-479F-BE07-76B6B3F80BF1}" type="slidenum">
              <a:rPr lang="tr-TR" smtClean="0"/>
              <a:pPr/>
              <a:t>3</a:t>
            </a:fld>
            <a:endParaRPr lang="tr-TR"/>
          </a:p>
        </p:txBody>
      </p:sp>
      <p:sp>
        <p:nvSpPr>
          <p:cNvPr id="4" name="3 Başlık"/>
          <p:cNvSpPr>
            <a:spLocks noGrp="1"/>
          </p:cNvSpPr>
          <p:nvPr>
            <p:ph type="title"/>
          </p:nvPr>
        </p:nvSpPr>
        <p:spPr/>
        <p:txBody>
          <a:bodyPr>
            <a:normAutofit fontScale="90000"/>
          </a:bodyPr>
          <a:lstStyle/>
          <a:p>
            <a:r>
              <a:rPr lang="tr-TR" dirty="0">
                <a:solidFill>
                  <a:srgbClr val="C00000"/>
                </a:solidFill>
              </a:rPr>
              <a:t>ÇOCUKLARIN DEĞERLENDİRİLMESİ</a:t>
            </a:r>
          </a:p>
        </p:txBody>
      </p:sp>
    </p:spTree>
    <p:extLst>
      <p:ext uri="{BB962C8B-B14F-4D97-AF65-F5344CB8AC3E}">
        <p14:creationId xmlns:p14="http://schemas.microsoft.com/office/powerpoint/2010/main" val="42715038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pPr algn="just"/>
            <a:r>
              <a:rPr lang="tr-TR" dirty="0"/>
              <a:t>Programın değerlendirilmesinde öğretmenlerin hazırladıkları ve uyguladıkları aylık eğitim planlarını, günlük eğitim akışlarını ve etkinliklerini tüm boyutları (kazanım ve göstergeler, kavramlar, kullanılan yöntem ve teknikler, materyaller, etkinlikler, öğrenme süreci, aile katılımı varsa uyarlamalar) ile ele almaları, bunlar arsındaki tutarlılığa, planlama ile uygulama arasındaki uyuma, uygulama sırasında ortaya çıkan yeni gereksinimlere dikkat etmelidir</a:t>
            </a:r>
          </a:p>
        </p:txBody>
      </p:sp>
      <p:sp>
        <p:nvSpPr>
          <p:cNvPr id="3" name="2 Slayt Numarası Yer Tutucusu"/>
          <p:cNvSpPr>
            <a:spLocks noGrp="1"/>
          </p:cNvSpPr>
          <p:nvPr>
            <p:ph type="sldNum" sz="quarter" idx="15"/>
          </p:nvPr>
        </p:nvSpPr>
        <p:spPr/>
        <p:txBody>
          <a:bodyPr/>
          <a:lstStyle/>
          <a:p>
            <a:fld id="{B1DEFA8C-F947-479F-BE07-76B6B3F80BF1}" type="slidenum">
              <a:rPr lang="tr-TR" smtClean="0"/>
              <a:pPr/>
              <a:t>4</a:t>
            </a:fld>
            <a:endParaRPr lang="tr-TR"/>
          </a:p>
        </p:txBody>
      </p:sp>
      <p:sp>
        <p:nvSpPr>
          <p:cNvPr id="4" name="3 Başlık"/>
          <p:cNvSpPr>
            <a:spLocks noGrp="1"/>
          </p:cNvSpPr>
          <p:nvPr>
            <p:ph type="title"/>
          </p:nvPr>
        </p:nvSpPr>
        <p:spPr/>
        <p:txBody>
          <a:bodyPr>
            <a:normAutofit fontScale="90000"/>
          </a:bodyPr>
          <a:lstStyle/>
          <a:p>
            <a:r>
              <a:rPr lang="tr-TR" dirty="0">
                <a:solidFill>
                  <a:srgbClr val="C00000"/>
                </a:solidFill>
              </a:rPr>
              <a:t>PROGRAMIN DEĞERLENDİRİLMESİ</a:t>
            </a:r>
          </a:p>
        </p:txBody>
      </p:sp>
    </p:spTree>
    <p:extLst>
      <p:ext uri="{BB962C8B-B14F-4D97-AF65-F5344CB8AC3E}">
        <p14:creationId xmlns:p14="http://schemas.microsoft.com/office/powerpoint/2010/main" val="18671508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2071678"/>
            <a:ext cx="8229600" cy="4024322"/>
          </a:xfrm>
        </p:spPr>
        <p:txBody>
          <a:bodyPr/>
          <a:lstStyle/>
          <a:p>
            <a:pPr algn="just"/>
            <a:r>
              <a:rPr lang="tr-TR" dirty="0"/>
              <a:t>Öğretmenler planlamalarını uygulamaya dönüştürmeleri sırasında; kazanım ve göstergelerin, kavramların belirlenmesi, materyal ve zaman yönetimi, etkinliklere çocukların dikkatini çekme,  sınıf yönetimi gibi ölçütleri dikkate alarak kendilerini değerlendirebilir.</a:t>
            </a:r>
          </a:p>
        </p:txBody>
      </p:sp>
      <p:sp>
        <p:nvSpPr>
          <p:cNvPr id="3" name="2 Slayt Numarası Yer Tutucusu"/>
          <p:cNvSpPr>
            <a:spLocks noGrp="1"/>
          </p:cNvSpPr>
          <p:nvPr>
            <p:ph type="sldNum" sz="quarter" idx="15"/>
          </p:nvPr>
        </p:nvSpPr>
        <p:spPr/>
        <p:txBody>
          <a:bodyPr/>
          <a:lstStyle/>
          <a:p>
            <a:fld id="{B1DEFA8C-F947-479F-BE07-76B6B3F80BF1}" type="slidenum">
              <a:rPr lang="tr-TR" smtClean="0"/>
              <a:pPr/>
              <a:t>5</a:t>
            </a:fld>
            <a:endParaRPr lang="tr-TR"/>
          </a:p>
        </p:txBody>
      </p:sp>
      <p:sp>
        <p:nvSpPr>
          <p:cNvPr id="4" name="3 Başlık"/>
          <p:cNvSpPr>
            <a:spLocks noGrp="1"/>
          </p:cNvSpPr>
          <p:nvPr>
            <p:ph type="title"/>
          </p:nvPr>
        </p:nvSpPr>
        <p:spPr/>
        <p:txBody>
          <a:bodyPr>
            <a:normAutofit/>
          </a:bodyPr>
          <a:lstStyle/>
          <a:p>
            <a:r>
              <a:rPr lang="tr-TR" sz="3200" dirty="0">
                <a:solidFill>
                  <a:srgbClr val="C00000"/>
                </a:solidFill>
              </a:rPr>
              <a:t>ÖĞRETMENİN KENDİNİ DEĞERLENDİRMESİ </a:t>
            </a:r>
          </a:p>
        </p:txBody>
      </p:sp>
    </p:spTree>
    <p:extLst>
      <p:ext uri="{BB962C8B-B14F-4D97-AF65-F5344CB8AC3E}">
        <p14:creationId xmlns:p14="http://schemas.microsoft.com/office/powerpoint/2010/main" val="28811369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67544" y="1916832"/>
            <a:ext cx="8229600" cy="1881182"/>
          </a:xfrm>
        </p:spPr>
        <p:txBody>
          <a:bodyPr>
            <a:normAutofit fontScale="85000" lnSpcReduction="20000"/>
          </a:bodyPr>
          <a:lstStyle/>
          <a:p>
            <a:pPr lvl="0" algn="just"/>
            <a:r>
              <a:rPr lang="tr-TR" dirty="0"/>
              <a:t>MEB, (2013). Okul Öncesi Eğitim Programı. Ankara: MEB Temel Eğitimi Genel Müdürlüğü..</a:t>
            </a:r>
          </a:p>
          <a:p>
            <a:pPr lvl="0" algn="just"/>
            <a:r>
              <a:rPr lang="tr-TR" dirty="0"/>
              <a:t>MEB,  (2013).0 -36 Ay Çocukları İçin Eğitim Programı. Ankara: Milli Eğitim Bakanlığı Temel Eğitim Genel Müdürlüğü. </a:t>
            </a:r>
          </a:p>
          <a:p>
            <a:pPr lvl="0" algn="just"/>
            <a:r>
              <a:rPr lang="tr-TR" dirty="0"/>
              <a:t>Akyol, A. (Editör) (2015).  Okul Öncesi Eğitim Programları, Her Yönüyle Okul Öncesi Eğitim, 157-183, Ankara: Hedef Yayıncılık.</a:t>
            </a:r>
          </a:p>
        </p:txBody>
      </p:sp>
      <p:sp>
        <p:nvSpPr>
          <p:cNvPr id="6" name="2 Başlık"/>
          <p:cNvSpPr>
            <a:spLocks noGrp="1"/>
          </p:cNvSpPr>
          <p:nvPr>
            <p:ph type="title"/>
          </p:nvPr>
        </p:nvSpPr>
        <p:spPr>
          <a:xfrm>
            <a:off x="428596" y="-285776"/>
            <a:ext cx="8229600" cy="1219200"/>
          </a:xfrm>
        </p:spPr>
        <p:txBody>
          <a:bodyPr>
            <a:normAutofit/>
          </a:bodyPr>
          <a:lstStyle/>
          <a:p>
            <a:r>
              <a:rPr lang="tr-TR" sz="3200" dirty="0">
                <a:solidFill>
                  <a:srgbClr val="C00000"/>
                </a:solidFill>
              </a:rPr>
              <a:t>Kaynaklar</a:t>
            </a:r>
          </a:p>
        </p:txBody>
      </p:sp>
    </p:spTree>
    <p:extLst>
      <p:ext uri="{BB962C8B-B14F-4D97-AF65-F5344CB8AC3E}">
        <p14:creationId xmlns:p14="http://schemas.microsoft.com/office/powerpoint/2010/main" val="3998482417"/>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Kağıt">
  <a:themeElements>
    <a:clrScheme name="Kağıt">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Kağıt">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Kağıt">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Paper</Template>
  <TotalTime>153</TotalTime>
  <Words>200</Words>
  <Application>Microsoft Office PowerPoint</Application>
  <PresentationFormat>Ekran Gösterisi (4:3)</PresentationFormat>
  <Paragraphs>23</Paragraphs>
  <Slides>6</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6</vt:i4>
      </vt:variant>
    </vt:vector>
  </HeadingPairs>
  <TitlesOfParts>
    <vt:vector size="10" baseType="lpstr">
      <vt:lpstr>Calibri</vt:lpstr>
      <vt:lpstr>Constantia</vt:lpstr>
      <vt:lpstr>Wingdings 2</vt:lpstr>
      <vt:lpstr>Kağıt</vt:lpstr>
      <vt:lpstr>OKUL ÖNCESİ EĞİTİM ROGRAMLARI-I</vt:lpstr>
      <vt:lpstr>DEĞERLENDİRME </vt:lpstr>
      <vt:lpstr>ÇOCUKLARIN DEĞERLENDİRİLMESİ</vt:lpstr>
      <vt:lpstr>PROGRAMIN DEĞERLENDİRİLMESİ</vt:lpstr>
      <vt:lpstr>ÖĞRETMENİN KENDİNİ DEĞERLENDİRMESİ </vt:lpstr>
      <vt:lpstr>Kaynaklar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OKUL ÖNCESİ EĞİTİM PROGRAMLARI-I</dc:title>
  <dc:creator>aysel</dc:creator>
  <cp:lastModifiedBy>Emin Demir</cp:lastModifiedBy>
  <cp:revision>24</cp:revision>
  <dcterms:created xsi:type="dcterms:W3CDTF">2013-09-22T16:02:41Z</dcterms:created>
  <dcterms:modified xsi:type="dcterms:W3CDTF">2020-05-04T21:34:35Z</dcterms:modified>
</cp:coreProperties>
</file>