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F46D9B4D-99CE-4522-81E7-51E631957487}"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55A8B10-2A6F-4A02-A0A7-1F685E7C8484}" type="slidenum">
              <a:rPr lang="tr-TR" smtClean="0"/>
              <a:t>‹#›</a:t>
            </a:fld>
            <a:endParaRPr lang="tr-T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894317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F46D9B4D-99CE-4522-81E7-51E631957487}" type="datetimeFigureOut">
              <a:rPr lang="tr-TR" smtClean="0"/>
              <a:t>13.11.2017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55A8B10-2A6F-4A02-A0A7-1F685E7C8484}" type="slidenum">
              <a:rPr lang="tr-TR" smtClean="0"/>
              <a:t>‹#›</a:t>
            </a:fld>
            <a:endParaRPr lang="tr-TR"/>
          </a:p>
        </p:txBody>
      </p:sp>
    </p:spTree>
    <p:extLst>
      <p:ext uri="{BB962C8B-B14F-4D97-AF65-F5344CB8AC3E}">
        <p14:creationId xmlns:p14="http://schemas.microsoft.com/office/powerpoint/2010/main" val="985616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46D9B4D-99CE-4522-81E7-51E631957487}"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55A8B10-2A6F-4A02-A0A7-1F685E7C8484}" type="slidenum">
              <a:rPr lang="tr-TR" smtClean="0"/>
              <a:t>‹#›</a:t>
            </a:fld>
            <a:endParaRPr lang="tr-TR"/>
          </a:p>
        </p:txBody>
      </p:sp>
    </p:spTree>
    <p:extLst>
      <p:ext uri="{BB962C8B-B14F-4D97-AF65-F5344CB8AC3E}">
        <p14:creationId xmlns:p14="http://schemas.microsoft.com/office/powerpoint/2010/main" val="36717054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46D9B4D-99CE-4522-81E7-51E631957487}"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55A8B10-2A6F-4A02-A0A7-1F685E7C8484}" type="slidenum">
              <a:rPr lang="tr-TR" smtClean="0"/>
              <a:t>‹#›</a:t>
            </a:fld>
            <a:endParaRPr lang="tr-T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7480517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46D9B4D-99CE-4522-81E7-51E631957487}"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55A8B10-2A6F-4A02-A0A7-1F685E7C8484}" type="slidenum">
              <a:rPr lang="tr-TR" smtClean="0"/>
              <a:t>‹#›</a:t>
            </a:fld>
            <a:endParaRPr lang="tr-TR"/>
          </a:p>
        </p:txBody>
      </p:sp>
    </p:spTree>
    <p:extLst>
      <p:ext uri="{BB962C8B-B14F-4D97-AF65-F5344CB8AC3E}">
        <p14:creationId xmlns:p14="http://schemas.microsoft.com/office/powerpoint/2010/main" val="10042912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46D9B4D-99CE-4522-81E7-51E631957487}"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55A8B10-2A6F-4A02-A0A7-1F685E7C8484}" type="slidenum">
              <a:rPr lang="tr-TR" smtClean="0"/>
              <a:t>‹#›</a:t>
            </a:fld>
            <a:endParaRPr lang="tr-T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2104526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46D9B4D-99CE-4522-81E7-51E631957487}"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55A8B10-2A6F-4A02-A0A7-1F685E7C8484}" type="slidenum">
              <a:rPr lang="tr-TR" smtClean="0"/>
              <a:t>‹#›</a:t>
            </a:fld>
            <a:endParaRPr lang="tr-TR"/>
          </a:p>
        </p:txBody>
      </p:sp>
    </p:spTree>
    <p:extLst>
      <p:ext uri="{BB962C8B-B14F-4D97-AF65-F5344CB8AC3E}">
        <p14:creationId xmlns:p14="http://schemas.microsoft.com/office/powerpoint/2010/main" val="23286572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46D9B4D-99CE-4522-81E7-51E631957487}"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55A8B10-2A6F-4A02-A0A7-1F685E7C8484}" type="slidenum">
              <a:rPr lang="tr-TR" smtClean="0"/>
              <a:t>‹#›</a:t>
            </a:fld>
            <a:endParaRPr lang="tr-TR"/>
          </a:p>
        </p:txBody>
      </p:sp>
    </p:spTree>
    <p:extLst>
      <p:ext uri="{BB962C8B-B14F-4D97-AF65-F5344CB8AC3E}">
        <p14:creationId xmlns:p14="http://schemas.microsoft.com/office/powerpoint/2010/main" val="31196383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46D9B4D-99CE-4522-81E7-51E631957487}"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55A8B10-2A6F-4A02-A0A7-1F685E7C8484}" type="slidenum">
              <a:rPr lang="tr-TR" smtClean="0"/>
              <a:t>‹#›</a:t>
            </a:fld>
            <a:endParaRPr lang="tr-TR"/>
          </a:p>
        </p:txBody>
      </p:sp>
    </p:spTree>
    <p:extLst>
      <p:ext uri="{BB962C8B-B14F-4D97-AF65-F5344CB8AC3E}">
        <p14:creationId xmlns:p14="http://schemas.microsoft.com/office/powerpoint/2010/main" val="1885424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46D9B4D-99CE-4522-81E7-51E631957487}"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55A8B10-2A6F-4A02-A0A7-1F685E7C8484}" type="slidenum">
              <a:rPr lang="tr-TR" smtClean="0"/>
              <a:t>‹#›</a:t>
            </a:fld>
            <a:endParaRPr lang="tr-TR"/>
          </a:p>
        </p:txBody>
      </p:sp>
    </p:spTree>
    <p:extLst>
      <p:ext uri="{BB962C8B-B14F-4D97-AF65-F5344CB8AC3E}">
        <p14:creationId xmlns:p14="http://schemas.microsoft.com/office/powerpoint/2010/main" val="39960668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46D9B4D-99CE-4522-81E7-51E631957487}" type="datetimeFigureOut">
              <a:rPr lang="tr-TR" smtClean="0"/>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55A8B10-2A6F-4A02-A0A7-1F685E7C8484}" type="slidenum">
              <a:rPr lang="tr-TR" smtClean="0"/>
              <a:t>‹#›</a:t>
            </a:fld>
            <a:endParaRPr lang="tr-TR"/>
          </a:p>
        </p:txBody>
      </p:sp>
    </p:spTree>
    <p:extLst>
      <p:ext uri="{BB962C8B-B14F-4D97-AF65-F5344CB8AC3E}">
        <p14:creationId xmlns:p14="http://schemas.microsoft.com/office/powerpoint/2010/main" val="12971232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46D9B4D-99CE-4522-81E7-51E631957487}" type="datetimeFigureOut">
              <a:rPr lang="tr-TR" smtClean="0"/>
              <a:t>13.11.2017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55A8B10-2A6F-4A02-A0A7-1F685E7C8484}" type="slidenum">
              <a:rPr lang="tr-TR" smtClean="0"/>
              <a:t>‹#›</a:t>
            </a:fld>
            <a:endParaRPr lang="tr-TR"/>
          </a:p>
        </p:txBody>
      </p:sp>
    </p:spTree>
    <p:extLst>
      <p:ext uri="{BB962C8B-B14F-4D97-AF65-F5344CB8AC3E}">
        <p14:creationId xmlns:p14="http://schemas.microsoft.com/office/powerpoint/2010/main" val="2353031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46D9B4D-99CE-4522-81E7-51E631957487}" type="datetimeFigureOut">
              <a:rPr lang="tr-TR" smtClean="0"/>
              <a:t>13.11.2017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55A8B10-2A6F-4A02-A0A7-1F685E7C8484}" type="slidenum">
              <a:rPr lang="tr-TR" smtClean="0"/>
              <a:t>‹#›</a:t>
            </a:fld>
            <a:endParaRPr lang="tr-TR"/>
          </a:p>
        </p:txBody>
      </p:sp>
    </p:spTree>
    <p:extLst>
      <p:ext uri="{BB962C8B-B14F-4D97-AF65-F5344CB8AC3E}">
        <p14:creationId xmlns:p14="http://schemas.microsoft.com/office/powerpoint/2010/main" val="2728172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46D9B4D-99CE-4522-81E7-51E631957487}" type="datetimeFigureOut">
              <a:rPr lang="tr-TR" smtClean="0"/>
              <a:t>13.11.2017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55A8B10-2A6F-4A02-A0A7-1F685E7C8484}" type="slidenum">
              <a:rPr lang="tr-TR" smtClean="0"/>
              <a:t>‹#›</a:t>
            </a:fld>
            <a:endParaRPr lang="tr-TR"/>
          </a:p>
        </p:txBody>
      </p:sp>
    </p:spTree>
    <p:extLst>
      <p:ext uri="{BB962C8B-B14F-4D97-AF65-F5344CB8AC3E}">
        <p14:creationId xmlns:p14="http://schemas.microsoft.com/office/powerpoint/2010/main" val="1790678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6D9B4D-99CE-4522-81E7-51E631957487}" type="datetimeFigureOut">
              <a:rPr lang="tr-TR" smtClean="0"/>
              <a:t>13.11.2017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55A8B10-2A6F-4A02-A0A7-1F685E7C8484}" type="slidenum">
              <a:rPr lang="tr-TR" smtClean="0"/>
              <a:t>‹#›</a:t>
            </a:fld>
            <a:endParaRPr lang="tr-TR"/>
          </a:p>
        </p:txBody>
      </p:sp>
    </p:spTree>
    <p:extLst>
      <p:ext uri="{BB962C8B-B14F-4D97-AF65-F5344CB8AC3E}">
        <p14:creationId xmlns:p14="http://schemas.microsoft.com/office/powerpoint/2010/main" val="14279226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46D9B4D-99CE-4522-81E7-51E631957487}" type="datetimeFigureOut">
              <a:rPr lang="tr-TR" smtClean="0"/>
              <a:t>13.11.2017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55A8B10-2A6F-4A02-A0A7-1F685E7C8484}" type="slidenum">
              <a:rPr lang="tr-TR" smtClean="0"/>
              <a:t>‹#›</a:t>
            </a:fld>
            <a:endParaRPr lang="tr-TR"/>
          </a:p>
        </p:txBody>
      </p:sp>
    </p:spTree>
    <p:extLst>
      <p:ext uri="{BB962C8B-B14F-4D97-AF65-F5344CB8AC3E}">
        <p14:creationId xmlns:p14="http://schemas.microsoft.com/office/powerpoint/2010/main" val="394280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smtClean="0"/>
              <a:t>Asıl başlık stili için tıklatın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46D9B4D-99CE-4522-81E7-51E631957487}" type="datetimeFigureOut">
              <a:rPr lang="tr-TR" smtClean="0"/>
              <a:t>13.11.2017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55A8B10-2A6F-4A02-A0A7-1F685E7C8484}" type="slidenum">
              <a:rPr lang="tr-TR" smtClean="0"/>
              <a:t>‹#›</a:t>
            </a:fld>
            <a:endParaRPr lang="tr-TR"/>
          </a:p>
        </p:txBody>
      </p:sp>
    </p:spTree>
    <p:extLst>
      <p:ext uri="{BB962C8B-B14F-4D97-AF65-F5344CB8AC3E}">
        <p14:creationId xmlns:p14="http://schemas.microsoft.com/office/powerpoint/2010/main" val="15125017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F46D9B4D-99CE-4522-81E7-51E631957487}" type="datetimeFigureOut">
              <a:rPr lang="tr-TR" smtClean="0"/>
              <a:t>13.11.2017</a:t>
            </a:fld>
            <a:endParaRPr lang="tr-T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055A8B10-2A6F-4A02-A0A7-1F685E7C8484}" type="slidenum">
              <a:rPr lang="tr-TR" smtClean="0"/>
              <a:t>‹#›</a:t>
            </a:fld>
            <a:endParaRPr lang="tr-TR"/>
          </a:p>
        </p:txBody>
      </p:sp>
    </p:spTree>
    <p:extLst>
      <p:ext uri="{BB962C8B-B14F-4D97-AF65-F5344CB8AC3E}">
        <p14:creationId xmlns:p14="http://schemas.microsoft.com/office/powerpoint/2010/main" val="361811107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DOĞRU YANLIŞ ÇALIŞMASI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8960013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lvl="0"/>
            <a:r>
              <a:rPr lang="tr-TR" dirty="0" smtClean="0"/>
              <a:t>TEBLİGAT HUKUKİ DİNLENİLME HAKKI, ADİL YARGILANMA HAKKININ, HUKUK DEVLETİ İLKESİNİN, İDDİA VE SAVUNMA HAKKININ SAĞLANMASINDA ÖNEMLİ BİR İŞLEVE SAHİPTİR. </a:t>
            </a:r>
          </a:p>
          <a:p>
            <a:pPr lvl="0"/>
            <a:r>
              <a:rPr lang="tr-TR" dirty="0" smtClean="0"/>
              <a:t>TÜZEL KİŞİLERDE TEBLİGAT YETKİLİ TEMSİLCİYE YAPILIR.</a:t>
            </a:r>
          </a:p>
          <a:p>
            <a:endParaRPr lang="tr-TR" dirty="0"/>
          </a:p>
        </p:txBody>
      </p:sp>
    </p:spTree>
    <p:extLst>
      <p:ext uri="{BB962C8B-B14F-4D97-AF65-F5344CB8AC3E}">
        <p14:creationId xmlns:p14="http://schemas.microsoft.com/office/powerpoint/2010/main" val="20108960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r>
              <a:rPr lang="tr-TR" dirty="0" smtClean="0"/>
              <a:t>İLAN YOLUYLA TEBLİGAT İÇİN BAZI ŞARTLAR VARDIR. ÖNCELİKLE ADRESİN MEÇHUL OLMASI, KİŞİNİN BİLİNMESİ, İLANEN TEBLİGAT TALEBİ OLMALI VE MASRAFLAR ÖDENMELİ. TEBLİG EVRAKI TEBLİĞİ ÇIKARTAN MERCİNİN HERKESİN KOLAYCA GÖRECEĞİ BİR YERİNE ASILIR. ASILMA SÜRESİ 1 AYDIR. İLAN YOLUYLA TEBLİĞ SON İLAN TARİHİNDEN İTİBAREN 7 GÜN SONRA YAPILMIŞ SAYILIR. </a:t>
            </a:r>
          </a:p>
          <a:p>
            <a:pPr lvl="0"/>
            <a:r>
              <a:rPr lang="tr-TR" dirty="0" smtClean="0"/>
              <a:t>ASKERLERE TEBLİGATTA; ERLERE YAPILACAK TEBLİGAT KITA KUMANDANI VE MÜESSESE AMİRİ GİBİ EN YAKIN ÜSTE YAPILIR.  ER DIŞINDAKİ ASKERLERE TEBLİGAT KURAL OLARAK KENDİSİNE YAPILIR.</a:t>
            </a:r>
          </a:p>
          <a:p>
            <a:pPr lvl="0"/>
            <a:r>
              <a:rPr lang="tr-TR" dirty="0" smtClean="0"/>
              <a:t>MERNİS:  MERKEZİ NÜFUS SİSTEMİDİR. </a:t>
            </a:r>
          </a:p>
          <a:p>
            <a:endParaRPr lang="tr-TR" dirty="0"/>
          </a:p>
        </p:txBody>
      </p:sp>
    </p:spTree>
    <p:extLst>
      <p:ext uri="{BB962C8B-B14F-4D97-AF65-F5344CB8AC3E}">
        <p14:creationId xmlns:p14="http://schemas.microsoft.com/office/powerpoint/2010/main" val="41102828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lvl="0"/>
            <a:r>
              <a:rPr lang="tr-TR" dirty="0"/>
              <a:t>ASILDAN ANLAŞILMASI GEREKEN KİŞİ, BORÇLU VE DAVALIDIR. FAKAT KİŞİNİN AVUKATI VARSA ARTIK TEBLİGAT AVUKATA YAPILIR. BURADA AVUKAT MUHATAP KONUMUNDADIR. MUHATAP VARKEN ASILA YAPILAN TEBLİGAT GEÇERLİ OLMAZ. </a:t>
            </a:r>
          </a:p>
          <a:p>
            <a:endParaRPr lang="tr-TR" dirty="0"/>
          </a:p>
        </p:txBody>
      </p:sp>
    </p:spTree>
    <p:extLst>
      <p:ext uri="{BB962C8B-B14F-4D97-AF65-F5344CB8AC3E}">
        <p14:creationId xmlns:p14="http://schemas.microsoft.com/office/powerpoint/2010/main" val="3231859240"/>
      </p:ext>
    </p:extLst>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0</TotalTime>
  <Words>150</Words>
  <Application>Microsoft Office PowerPoint</Application>
  <PresentationFormat>Geniş ekran</PresentationFormat>
  <Paragraphs>7</Paragraphs>
  <Slides>4</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4</vt:i4>
      </vt:variant>
    </vt:vector>
  </HeadingPairs>
  <TitlesOfParts>
    <vt:vector size="7" baseType="lpstr">
      <vt:lpstr>Century Gothic</vt:lpstr>
      <vt:lpstr>Wingdings 3</vt:lpstr>
      <vt:lpstr>Dilim</vt:lpstr>
      <vt:lpstr>DOĞRU YANLIŞ ÇALIŞMASI</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DOĞRU YANLIŞ ÇALIŞMASI</dc:title>
  <dc:creator>Pelin Atila Yoruk</dc:creator>
  <cp:lastModifiedBy>Pelin Atila Yoruk</cp:lastModifiedBy>
  <cp:revision>1</cp:revision>
  <dcterms:created xsi:type="dcterms:W3CDTF">2017-11-13T19:02:23Z</dcterms:created>
  <dcterms:modified xsi:type="dcterms:W3CDTF">2017-11-13T19:02:41Z</dcterms:modified>
</cp:coreProperties>
</file>