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142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2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32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66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10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10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78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37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15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13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33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D90-CDFE-4288-985C-6C2DBE5A075E}" type="datetimeFigureOut">
              <a:rPr lang="tr-TR" smtClean="0"/>
              <a:t>4.4.2021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21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Bir süt işletmesine iade edilen yoğurt örnekleri ile ilgili eylem planı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84878"/>
            <a:ext cx="9144000" cy="672921"/>
          </a:xfrm>
        </p:spPr>
        <p:txBody>
          <a:bodyPr/>
          <a:lstStyle/>
          <a:p>
            <a:r>
              <a:rPr lang="tr-TR" dirty="0" smtClean="0"/>
              <a:t>Hafta 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018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altLang="tr-TR" sz="2400" b="1" dirty="0" smtClean="0"/>
              <a:t>Bir süt işletmesinde iade edilen 140 adet yoğurt ürününe ait iade gerekçeleri tablodaki gibidir:</a:t>
            </a:r>
            <a:br>
              <a:rPr lang="tr-TR" altLang="tr-TR" sz="2400" b="1" dirty="0" smtClean="0"/>
            </a:b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88834"/>
              </p:ext>
            </p:extLst>
          </p:nvPr>
        </p:nvGraphicFramePr>
        <p:xfrm>
          <a:off x="1627031" y="1690688"/>
          <a:ext cx="792480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192">
                  <a:extLst>
                    <a:ext uri="{9D8B030D-6E8A-4147-A177-3AD203B41FA5}">
                      <a16:colId xmlns:a16="http://schemas.microsoft.com/office/drawing/2014/main" xmlns="" val="3832443474"/>
                    </a:ext>
                  </a:extLst>
                </a:gridCol>
                <a:gridCol w="1079728">
                  <a:extLst>
                    <a:ext uri="{9D8B030D-6E8A-4147-A177-3AD203B41FA5}">
                      <a16:colId xmlns:a16="http://schemas.microsoft.com/office/drawing/2014/main" xmlns="" val="209296523"/>
                    </a:ext>
                  </a:extLst>
                </a:gridCol>
                <a:gridCol w="1676007">
                  <a:extLst>
                    <a:ext uri="{9D8B030D-6E8A-4147-A177-3AD203B41FA5}">
                      <a16:colId xmlns:a16="http://schemas.microsoft.com/office/drawing/2014/main" xmlns="" val="978757677"/>
                    </a:ext>
                  </a:extLst>
                </a:gridCol>
                <a:gridCol w="1384551">
                  <a:extLst>
                    <a:ext uri="{9D8B030D-6E8A-4147-A177-3AD203B41FA5}">
                      <a16:colId xmlns:a16="http://schemas.microsoft.com/office/drawing/2014/main" xmlns="" val="2954862706"/>
                    </a:ext>
                  </a:extLst>
                </a:gridCol>
                <a:gridCol w="1694323">
                  <a:extLst>
                    <a:ext uri="{9D8B030D-6E8A-4147-A177-3AD203B41FA5}">
                      <a16:colId xmlns:a16="http://schemas.microsoft.com/office/drawing/2014/main" xmlns="" val="3696673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Gerekçe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Adet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Birikimli adet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Yüzde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Birikimli yüzde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3538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Küflenme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2020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Ekşime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29,29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70,72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434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Tat bozukluğu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109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77,15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7973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Ambalaj</a:t>
                      </a:r>
                      <a:r>
                        <a:rPr lang="tr-TR" sz="1600" b="1" baseline="0" dirty="0" smtClean="0"/>
                        <a:t> hatası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118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83,58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7162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Su salma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125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5,00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88,58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05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Son</a:t>
                      </a:r>
                      <a:r>
                        <a:rPr lang="tr-TR" sz="1600" baseline="0" dirty="0" smtClean="0"/>
                        <a:t> kullanma tarihi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131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4,29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92,87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0374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Renk değişikliği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3,57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96,44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8706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Kötü koku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2,14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664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Maya varlığı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140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1,42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100,00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072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10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761" y="1825625"/>
            <a:ext cx="11423559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Bu koşullarda sorun çözümü için nasıl bir yol izlenmelidir?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b) İade ürünleri tekrar ürüne dönüştürmek için </a:t>
            </a:r>
            <a:r>
              <a:rPr lang="tr-TR" dirty="0" smtClean="0"/>
              <a:t>nasıl bir yol izlenmelidir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183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Geniş ekran</PresentationFormat>
  <Paragraphs>58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Bir süt işletmesine iade edilen yoğurt örnekleri ile ilgili eylem planı</vt:lpstr>
      <vt:lpstr>Bir süt işletmesinde iade edilen 140 adet yoğurt ürününe ait iade gerekçeleri tablodaki gibidir: </vt:lpstr>
      <vt:lpstr>Soru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süt işletmesine iade edilen yoğurt örnekleri ile ilgili eylem planı</dc:title>
  <dc:creator>süt</dc:creator>
  <cp:lastModifiedBy>süt</cp:lastModifiedBy>
  <cp:revision>2</cp:revision>
  <dcterms:created xsi:type="dcterms:W3CDTF">2021-04-04T06:32:41Z</dcterms:created>
  <dcterms:modified xsi:type="dcterms:W3CDTF">2021-04-04T06:33:27Z</dcterms:modified>
</cp:coreProperties>
</file>