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Diziler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Değişkenlerde aynı anda tek bir değer tutulmaktadır. Bazen birden fazla veri tutulmak istenildiği durumlar olabilmektedir. </a:t>
            </a:r>
            <a:r>
              <a:rPr lang="tr-TR" dirty="0" smtClean="0">
                <a:solidFill>
                  <a:srgbClr val="FF0000"/>
                </a:solidFill>
              </a:rPr>
              <a:t>Aynı türden birden fazla veriyi </a:t>
            </a:r>
            <a:r>
              <a:rPr lang="tr-TR" dirty="0" smtClean="0"/>
              <a:t>saklayabileceğimiz yapılara dizi denilmektedir.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/>
              <a:t>i</a:t>
            </a:r>
            <a:r>
              <a:rPr lang="tr-TR" dirty="0" err="1" smtClean="0"/>
              <a:t>nt</a:t>
            </a:r>
            <a:r>
              <a:rPr lang="tr-TR" dirty="0" smtClean="0"/>
              <a:t> [] dizi=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[5];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 [] </a:t>
            </a:r>
            <a:r>
              <a:rPr lang="tr-TR" dirty="0"/>
              <a:t>dizi = { 1, 5, 7, 8, 9, 12, 28 };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44661"/>
              </p:ext>
            </p:extLst>
          </p:nvPr>
        </p:nvGraphicFramePr>
        <p:xfrm>
          <a:off x="1266283" y="4243452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8400755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93589314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2158908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5022461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5989919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588585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9476958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917438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İndis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089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Değer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28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938396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1167161" y="3746810"/>
            <a:ext cx="401444" cy="341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806498" y="3813717"/>
            <a:ext cx="423746" cy="2750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438400" y="3746811"/>
            <a:ext cx="2460702" cy="341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Eğri Bağlayıcı 9"/>
          <p:cNvCxnSpPr>
            <a:stCxn id="5" idx="0"/>
          </p:cNvCxnSpPr>
          <p:nvPr/>
        </p:nvCxnSpPr>
        <p:spPr>
          <a:xfrm rot="5400000" flipH="1" flipV="1">
            <a:off x="1787912" y="2434683"/>
            <a:ext cx="892098" cy="173215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etin kutusu 10"/>
          <p:cNvSpPr txBox="1"/>
          <p:nvPr/>
        </p:nvSpPr>
        <p:spPr>
          <a:xfrm>
            <a:off x="3026107" y="2688324"/>
            <a:ext cx="128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 veri tipi</a:t>
            </a:r>
            <a:endParaRPr lang="tr-TR" dirty="0"/>
          </a:p>
        </p:txBody>
      </p:sp>
      <p:cxnSp>
        <p:nvCxnSpPr>
          <p:cNvPr id="13" name="Eğri Bağlayıcı 12"/>
          <p:cNvCxnSpPr/>
          <p:nvPr/>
        </p:nvCxnSpPr>
        <p:spPr>
          <a:xfrm flipV="1">
            <a:off x="2018371" y="3116096"/>
            <a:ext cx="2412380" cy="63071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4386222" y="2884533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 adı</a:t>
            </a:r>
            <a:endParaRPr lang="tr-TR" dirty="0"/>
          </a:p>
        </p:txBody>
      </p:sp>
      <p:cxnSp>
        <p:nvCxnSpPr>
          <p:cNvPr id="16" name="Eğri Bağlayıcı 15"/>
          <p:cNvCxnSpPr/>
          <p:nvPr/>
        </p:nvCxnSpPr>
        <p:spPr>
          <a:xfrm flipV="1">
            <a:off x="3850888" y="3431453"/>
            <a:ext cx="1398071" cy="38226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5190662" y="3260087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 elemanları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96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err="1"/>
              <a:t>int</a:t>
            </a:r>
            <a:r>
              <a:rPr lang="tr-TR" dirty="0"/>
              <a:t> [] dizi = { 1, 5, 7, 8, 9, 12, 28 </a:t>
            </a:r>
            <a:r>
              <a:rPr lang="tr-TR" dirty="0" smtClean="0"/>
              <a:t>};</a:t>
            </a:r>
          </a:p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toplam = 0;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1, 5, 7, 8, 9, 12, 28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i= 0;i&lt;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dizi.Length;i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++)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(dizi[i]);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889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15591"/>
            <a:ext cx="10058400" cy="5330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Dizi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825191"/>
            <a:ext cx="3459852" cy="5043798"/>
          </a:xfrm>
        </p:spPr>
      </p:pic>
    </p:spTree>
    <p:extLst>
      <p:ext uri="{BB962C8B-B14F-4D97-AF65-F5344CB8AC3E}">
        <p14:creationId xmlns:p14="http://schemas.microsoft.com/office/powerpoint/2010/main" val="306661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3871" y="1055649"/>
            <a:ext cx="10058400" cy="585067"/>
          </a:xfrm>
        </p:spPr>
        <p:txBody>
          <a:bodyPr/>
          <a:lstStyle/>
          <a:p>
            <a:r>
              <a:rPr lang="tr-TR" dirty="0" smtClean="0"/>
              <a:t>Dizi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620" y="1883827"/>
            <a:ext cx="3750985" cy="3600000"/>
          </a:xfrm>
        </p:spPr>
      </p:pic>
    </p:spTree>
    <p:extLst>
      <p:ext uri="{BB962C8B-B14F-4D97-AF65-F5344CB8AC3E}">
        <p14:creationId xmlns:p14="http://schemas.microsoft.com/office/powerpoint/2010/main" val="206787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Elemanlarını kullanıcının girdiği bir dizinin, çift sayılarını </a:t>
            </a:r>
            <a:r>
              <a:rPr lang="tr-TR" dirty="0"/>
              <a:t>t</a:t>
            </a:r>
            <a:r>
              <a:rPr lang="tr-TR" dirty="0" smtClean="0"/>
              <a:t>oplayan programın akış diyagramını tasarlayınız.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343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8070" y="126380"/>
            <a:ext cx="10058400" cy="666843"/>
          </a:xfrm>
        </p:spPr>
        <p:txBody>
          <a:bodyPr/>
          <a:lstStyle/>
          <a:p>
            <a:r>
              <a:rPr lang="tr-TR" dirty="0" smtClean="0"/>
              <a:t>Dizi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931" y="793223"/>
            <a:ext cx="5173698" cy="5462341"/>
          </a:xfrm>
        </p:spPr>
      </p:pic>
    </p:spTree>
    <p:extLst>
      <p:ext uri="{BB962C8B-B14F-4D97-AF65-F5344CB8AC3E}">
        <p14:creationId xmlns:p14="http://schemas.microsoft.com/office/powerpoint/2010/main" val="180261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185853"/>
            <a:ext cx="10058400" cy="607370"/>
          </a:xfrm>
        </p:spPr>
        <p:txBody>
          <a:bodyPr/>
          <a:lstStyle/>
          <a:p>
            <a:r>
              <a:rPr lang="tr-TR" dirty="0" smtClean="0"/>
              <a:t>Dizi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793223"/>
            <a:ext cx="10058400" cy="5075871"/>
          </a:xfrm>
        </p:spPr>
        <p:txBody>
          <a:bodyPr>
            <a:normAutofit fontScale="475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toplam = 0;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[4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</a:p>
          <a:p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i= 0;i&lt; 4;i++)</a:t>
            </a:r>
          </a:p>
          <a:p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dizi[i]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4; i++)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(dizi[i]%2==0)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    toplam = toplam + dizi[i];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(toplam);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70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303</Words>
  <Application>Microsoft Office PowerPoint</Application>
  <PresentationFormat>Geniş ekran</PresentationFormat>
  <Paragraphs>65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Consolas</vt:lpstr>
      <vt:lpstr>Times New Roman</vt:lpstr>
      <vt:lpstr>temaacik</vt:lpstr>
      <vt:lpstr>Diziler</vt:lpstr>
      <vt:lpstr>Diziler</vt:lpstr>
      <vt:lpstr>Dizi</vt:lpstr>
      <vt:lpstr>Dizi</vt:lpstr>
      <vt:lpstr>Dizi</vt:lpstr>
      <vt:lpstr>Dizi </vt:lpstr>
      <vt:lpstr>Dizi</vt:lpstr>
      <vt:lpstr>Dizi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46</cp:revision>
  <dcterms:created xsi:type="dcterms:W3CDTF">2017-11-14T11:12:27Z</dcterms:created>
  <dcterms:modified xsi:type="dcterms:W3CDTF">2017-11-14T22:21:30Z</dcterms:modified>
</cp:coreProperties>
</file>