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59" autoAdjust="0"/>
    <p:restoredTop sz="94660"/>
  </p:normalViewPr>
  <p:slideViewPr>
    <p:cSldViewPr snapToGrid="0">
      <p:cViewPr varScale="1">
        <p:scale>
          <a:sx n="54" d="100"/>
          <a:sy n="54" d="100"/>
        </p:scale>
        <p:origin x="-51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248605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336223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040DA3-DBAA-438D-9F78-0D0AC7A2E53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649050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20868225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040DA3-DBAA-438D-9F78-0D0AC7A2E53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650721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1598206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874970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954269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316755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201884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2035790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4221465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392010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4275377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347760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3CAEA0A-64CD-488D-8C01-9DCE40772C2B}"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283286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CAEA0A-64CD-488D-8C01-9DCE40772C2B}" type="datetimeFigureOut">
              <a:rPr lang="tr-TR" smtClean="0"/>
              <a:pPr/>
              <a:t>01.09.2019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4040DA3-DBAA-438D-9F78-0D0AC7A2E531}" type="slidenum">
              <a:rPr lang="tr-TR" smtClean="0"/>
              <a:pPr/>
              <a:t>‹#›</a:t>
            </a:fld>
            <a:endParaRPr lang="tr-TR"/>
          </a:p>
        </p:txBody>
      </p:sp>
    </p:spTree>
    <p:extLst>
      <p:ext uri="{BB962C8B-B14F-4D97-AF65-F5344CB8AC3E}">
        <p14:creationId xmlns:p14="http://schemas.microsoft.com/office/powerpoint/2010/main" xmlns="" val="572223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Marksist Tarih Anlayışı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3885996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Marksist tarih felsefesi </a:t>
            </a:r>
            <a:r>
              <a:rPr lang="tr-TR" dirty="0" err="1" smtClean="0"/>
              <a:t>Hegel’in</a:t>
            </a:r>
            <a:r>
              <a:rPr lang="tr-TR" dirty="0" smtClean="0"/>
              <a:t> izlerini taşır. Ancak </a:t>
            </a:r>
            <a:r>
              <a:rPr lang="tr-TR" dirty="0" err="1" smtClean="0"/>
              <a:t>Hegel’de</a:t>
            </a:r>
            <a:r>
              <a:rPr lang="tr-TR" dirty="0" smtClean="0"/>
              <a:t> olduğu gibi tarihin öznesi akıl ya da dünya tini değildir.</a:t>
            </a:r>
          </a:p>
          <a:p>
            <a:endParaRPr lang="tr-TR" dirty="0"/>
          </a:p>
          <a:p>
            <a:r>
              <a:rPr lang="tr-TR" dirty="0" err="1" smtClean="0"/>
              <a:t>Marx</a:t>
            </a:r>
            <a:r>
              <a:rPr lang="tr-TR" dirty="0" smtClean="0"/>
              <a:t> için de tarihte bir akıl vardır ama bu akıl bir töz değil, aksine maddi ilişkilerin belirlediği bir bilinç durumudur. </a:t>
            </a:r>
          </a:p>
          <a:p>
            <a:r>
              <a:rPr lang="tr-TR" dirty="0" err="1" smtClean="0"/>
              <a:t>Marx</a:t>
            </a:r>
            <a:r>
              <a:rPr lang="tr-TR" dirty="0" smtClean="0"/>
              <a:t> varlığı ve tarihi belirleyen şeyin bilinç değil, tam tersine bilinci belirleyen şeyin varlık ve toplum olduğunu söyler. Yani tarihi belirleyen şey, tinsel bir töz değil maddi ilişkiler ağı olarak </a:t>
            </a:r>
            <a:r>
              <a:rPr lang="tr-TR" dirty="0" err="1" smtClean="0"/>
              <a:t>sosyo</a:t>
            </a:r>
            <a:r>
              <a:rPr lang="tr-TR" dirty="0" smtClean="0"/>
              <a:t>-ekonomik yapısıdır.</a:t>
            </a:r>
            <a:endParaRPr lang="tr-TR" dirty="0"/>
          </a:p>
        </p:txBody>
      </p:sp>
    </p:spTree>
    <p:extLst>
      <p:ext uri="{BB962C8B-B14F-4D97-AF65-F5344CB8AC3E}">
        <p14:creationId xmlns:p14="http://schemas.microsoft.com/office/powerpoint/2010/main" xmlns="" val="366233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Maddi ilişkiler de birbirine bağlı iki öğeye dayanılarak anlaşılabilir.</a:t>
            </a:r>
          </a:p>
          <a:p>
            <a:r>
              <a:rPr lang="tr-TR" dirty="0" smtClean="0"/>
              <a:t>1. Üretim güçleri</a:t>
            </a:r>
          </a:p>
          <a:p>
            <a:r>
              <a:rPr lang="tr-TR" dirty="0" smtClean="0"/>
              <a:t>2. Üretim ilişkileri</a:t>
            </a:r>
            <a:endParaRPr lang="tr-TR" dirty="0"/>
          </a:p>
        </p:txBody>
      </p:sp>
    </p:spTree>
    <p:extLst>
      <p:ext uri="{BB962C8B-B14F-4D97-AF65-F5344CB8AC3E}">
        <p14:creationId xmlns:p14="http://schemas.microsoft.com/office/powerpoint/2010/main" xmlns="" val="2487987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Toplumsal düzen her zaman üretim araçlarına sahip olan egemen sınıf ya da sınıflar ile bu araçlara sahip olamayan sınıflar arasındaki ilişkiler tarafınca belirlenir.</a:t>
            </a:r>
          </a:p>
          <a:p>
            <a:r>
              <a:rPr lang="tr-TR" dirty="0" smtClean="0"/>
              <a:t>Tarih özellikle özel mülkiyetin ortaya çıktığı zamandan beri kesintisiz bir sınıf savaşları tarihi olagelmiştir. </a:t>
            </a:r>
            <a:endParaRPr lang="tr-TR" dirty="0"/>
          </a:p>
        </p:txBody>
      </p:sp>
    </p:spTree>
    <p:extLst>
      <p:ext uri="{BB962C8B-B14F-4D97-AF65-F5344CB8AC3E}">
        <p14:creationId xmlns:p14="http://schemas.microsoft.com/office/powerpoint/2010/main" xmlns="" val="420815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Tarihte de  doğa yasaları egemendir. Ancak doğada kör bir </a:t>
            </a:r>
            <a:r>
              <a:rPr lang="tr-TR" dirty="0" smtClean="0"/>
              <a:t>determinizm </a:t>
            </a:r>
            <a:r>
              <a:rPr lang="tr-TR" dirty="0" smtClean="0"/>
              <a:t>varken tarihte insanın bilinçli bir kavrayışla kendine bir hedef koymasıyla oluşmamış hiçbir şey yoktur.</a:t>
            </a:r>
            <a:endParaRPr lang="tr-TR" dirty="0"/>
          </a:p>
        </p:txBody>
      </p:sp>
    </p:spTree>
    <p:extLst>
      <p:ext uri="{BB962C8B-B14F-4D97-AF65-F5344CB8AC3E}">
        <p14:creationId xmlns:p14="http://schemas.microsoft.com/office/powerpoint/2010/main" xmlns="" val="264504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Marx</a:t>
            </a:r>
            <a:r>
              <a:rPr lang="tr-TR" dirty="0" smtClean="0"/>
              <a:t>, toplumu şekillendiren tinsel davranışlar değil, dış koşullar, insanların sahip ya da yoksun olduğu zenginlik, zorunlu çalışma biçimleri olduğu sonucuna vardı. Çağlar insanın kavrayışları tarafından değil, maddi amaç ve araçlar tarafından kontrol ediliyordu.</a:t>
            </a:r>
          </a:p>
          <a:p>
            <a:r>
              <a:rPr lang="tr-TR" dirty="0" smtClean="0"/>
              <a:t>İnsanın ve toplumun niteliği, hem başlangıçtaki şekliyle hem de üretim süreciyle sağlanan dönüşümler altında olduğu biçimiyle toplumun kendisinden geçimini sağladığı niteliğine bağlıdır.</a:t>
            </a:r>
          </a:p>
          <a:p>
            <a:r>
              <a:rPr lang="tr-TR" dirty="0" err="1" smtClean="0"/>
              <a:t>Marx’a</a:t>
            </a:r>
            <a:r>
              <a:rPr lang="tr-TR" dirty="0" smtClean="0"/>
              <a:t> göre insanlar doğaya karşı üstün gelmek için zamana ve eyleme gereksinme duyduklarından dolayı insanların tarihi vardır. </a:t>
            </a:r>
            <a:endParaRPr lang="tr-TR" dirty="0"/>
          </a:p>
        </p:txBody>
      </p:sp>
    </p:spTree>
    <p:extLst>
      <p:ext uri="{BB962C8B-B14F-4D97-AF65-F5344CB8AC3E}">
        <p14:creationId xmlns:p14="http://schemas.microsoft.com/office/powerpoint/2010/main" xmlns="" val="290047057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TotalTime>
  <Words>246</Words>
  <Application>Microsoft Office PowerPoint</Application>
  <PresentationFormat>Özel</PresentationFormat>
  <Paragraphs>14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Marksist Tarih Anlayışı</vt:lpstr>
      <vt:lpstr>Slayt 2</vt:lpstr>
      <vt:lpstr>Slayt 3</vt:lpstr>
      <vt:lpstr>Slayt 4</vt:lpstr>
      <vt:lpstr>Slayt 5</vt:lpstr>
      <vt:lpstr>Slayt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Marksist Tarih Anlayışı</dc:title>
  <dc:creator>nahide</dc:creator>
  <cp:lastModifiedBy>Pc</cp:lastModifiedBy>
  <cp:revision>4</cp:revision>
  <dcterms:created xsi:type="dcterms:W3CDTF">2018-01-29T09:15:58Z</dcterms:created>
  <dcterms:modified xsi:type="dcterms:W3CDTF">2019-09-01T18:03:05Z</dcterms:modified>
</cp:coreProperties>
</file>