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59" r:id="rId3"/>
    <p:sldId id="303" r:id="rId4"/>
    <p:sldId id="305" r:id="rId5"/>
    <p:sldId id="304" r:id="rId6"/>
    <p:sldId id="306" r:id="rId7"/>
    <p:sldId id="307" r:id="rId8"/>
    <p:sldId id="30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5F4E3C3F-10B4-44C4-BBE3-B1E6798DAA8C}"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583608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93977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203247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80830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5F4E3C3F-10B4-44C4-BBE3-B1E6798DAA8C}"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89419408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276820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CE948D-0C63-4E72-BF33-3EF01F17782F}" type="datetimeFigureOut">
              <a:rPr lang="tr-TR" smtClean="0"/>
              <a:t>01.11.2021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789441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CE948D-0C63-4E72-BF33-3EF01F17782F}" type="datetimeFigureOut">
              <a:rPr lang="tr-TR" smtClean="0"/>
              <a:t>01.11.2021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556019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E948D-0C63-4E72-BF33-3EF01F17782F}" type="datetimeFigureOut">
              <a:rPr lang="tr-TR" smtClean="0"/>
              <a:t>01.11.2021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835964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F4E3C3F-10B4-44C4-BBE3-B1E6798DAA8C}"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8463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F4E3C3F-10B4-44C4-BBE3-B1E6798DAA8C}"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67167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5F4E3C3F-10B4-44C4-BBE3-B1E6798DAA8C}"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01193067"/>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VE MÜZİK</a:t>
            </a:r>
            <a:endParaRPr lang="tr-TR" dirty="0"/>
          </a:p>
        </p:txBody>
      </p:sp>
      <p:sp>
        <p:nvSpPr>
          <p:cNvPr id="3" name="Alt Başlık 2"/>
          <p:cNvSpPr>
            <a:spLocks noGrp="1"/>
          </p:cNvSpPr>
          <p:nvPr>
            <p:ph type="subTitle" idx="1"/>
          </p:nvPr>
        </p:nvSpPr>
        <p:spPr/>
        <p:txBody>
          <a:bodyPr/>
          <a:lstStyle/>
          <a:p>
            <a:r>
              <a:rPr lang="tr-TR" dirty="0" err="1" smtClean="0"/>
              <a:t>Dr.S.Seda</a:t>
            </a:r>
            <a:r>
              <a:rPr lang="tr-TR" dirty="0" smtClean="0"/>
              <a:t> BAPOĞLU DÜMENCİ</a:t>
            </a:r>
            <a:endParaRPr lang="tr-TR" dirty="0"/>
          </a:p>
        </p:txBody>
      </p:sp>
    </p:spTree>
    <p:extLst>
      <p:ext uri="{BB962C8B-B14F-4D97-AF65-F5344CB8AC3E}">
        <p14:creationId xmlns:p14="http://schemas.microsoft.com/office/powerpoint/2010/main" val="1069686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2217"/>
          </a:xfrm>
        </p:spPr>
        <p:txBody>
          <a:bodyPr/>
          <a:lstStyle/>
          <a:p>
            <a:pPr algn="ctr"/>
            <a:r>
              <a:rPr lang="tr-TR" dirty="0" smtClean="0"/>
              <a:t>Haftalık Ders İçerikleri</a:t>
            </a:r>
            <a:endParaRPr lang="tr-TR" dirty="0"/>
          </a:p>
        </p:txBody>
      </p:sp>
      <p:sp>
        <p:nvSpPr>
          <p:cNvPr id="3" name="İçerik Yer Tutucusu 2"/>
          <p:cNvSpPr>
            <a:spLocks noGrp="1"/>
          </p:cNvSpPr>
          <p:nvPr>
            <p:ph sz="half" idx="1"/>
          </p:nvPr>
        </p:nvSpPr>
        <p:spPr>
          <a:xfrm>
            <a:off x="838200" y="1084317"/>
            <a:ext cx="5181600" cy="5592056"/>
          </a:xfrm>
        </p:spPr>
        <p:txBody>
          <a:bodyPr>
            <a:normAutofit fontScale="77500" lnSpcReduction="20000"/>
          </a:bodyPr>
          <a:lstStyle/>
          <a:p>
            <a:r>
              <a:rPr lang="tr-TR" dirty="0" smtClean="0"/>
              <a:t>1. Hafta</a:t>
            </a:r>
          </a:p>
          <a:p>
            <a:r>
              <a:rPr lang="tr-TR" dirty="0" smtClean="0"/>
              <a:t>Müziğin Tanımı ve Önemi </a:t>
            </a:r>
          </a:p>
          <a:p>
            <a:r>
              <a:rPr lang="tr-TR" dirty="0" smtClean="0"/>
              <a:t>2. Hafta</a:t>
            </a:r>
          </a:p>
          <a:p>
            <a:r>
              <a:rPr lang="tr-TR" dirty="0" smtClean="0"/>
              <a:t>Müzikle İlgili Temel Kavramlar</a:t>
            </a:r>
          </a:p>
          <a:p>
            <a:r>
              <a:rPr lang="tr-TR" dirty="0" smtClean="0"/>
              <a:t>3. Hafta</a:t>
            </a:r>
          </a:p>
          <a:p>
            <a:r>
              <a:rPr lang="tr-TR" dirty="0" smtClean="0"/>
              <a:t>Müzikte Yaklaşımlar</a:t>
            </a:r>
          </a:p>
          <a:p>
            <a:r>
              <a:rPr lang="tr-TR" dirty="0" smtClean="0"/>
              <a:t>4. Hafta</a:t>
            </a:r>
          </a:p>
          <a:p>
            <a:r>
              <a:rPr lang="tr-TR" dirty="0" smtClean="0"/>
              <a:t>Çocuk gelişiminde müziğin önemi</a:t>
            </a:r>
          </a:p>
          <a:p>
            <a:r>
              <a:rPr lang="tr-TR" dirty="0" smtClean="0"/>
              <a:t>5. Hafta</a:t>
            </a:r>
          </a:p>
          <a:p>
            <a:r>
              <a:rPr lang="tr-TR" dirty="0" smtClean="0"/>
              <a:t>Çocuğun müzik gelişiminde etki eden faktörler</a:t>
            </a:r>
          </a:p>
          <a:p>
            <a:r>
              <a:rPr lang="tr-TR" dirty="0" smtClean="0"/>
              <a:t>6. Hafta</a:t>
            </a:r>
          </a:p>
          <a:p>
            <a:r>
              <a:rPr lang="tr-TR" dirty="0" smtClean="0"/>
              <a:t>Müzikte kullanılan teknikler</a:t>
            </a:r>
          </a:p>
          <a:p>
            <a:endParaRPr lang="tr-TR" dirty="0"/>
          </a:p>
        </p:txBody>
      </p:sp>
      <p:sp>
        <p:nvSpPr>
          <p:cNvPr id="4" name="İçerik Yer Tutucusu 3"/>
          <p:cNvSpPr>
            <a:spLocks noGrp="1"/>
          </p:cNvSpPr>
          <p:nvPr>
            <p:ph sz="half" idx="2"/>
          </p:nvPr>
        </p:nvSpPr>
        <p:spPr>
          <a:xfrm>
            <a:off x="6019800" y="1084317"/>
            <a:ext cx="5334000" cy="5298510"/>
          </a:xfrm>
        </p:spPr>
        <p:txBody>
          <a:bodyPr>
            <a:normAutofit fontScale="77500" lnSpcReduction="20000"/>
          </a:bodyPr>
          <a:lstStyle/>
          <a:p>
            <a:r>
              <a:rPr lang="tr-TR" dirty="0" smtClean="0"/>
              <a:t>7. Hafta</a:t>
            </a:r>
          </a:p>
          <a:p>
            <a:r>
              <a:rPr lang="tr-TR" dirty="0" smtClean="0"/>
              <a:t>Müzik örnekleri</a:t>
            </a:r>
          </a:p>
          <a:p>
            <a:r>
              <a:rPr lang="tr-TR" dirty="0" smtClean="0"/>
              <a:t>8. Hafta</a:t>
            </a:r>
          </a:p>
          <a:p>
            <a:r>
              <a:rPr lang="tr-TR" dirty="0" smtClean="0"/>
              <a:t>Müzik aktivitelerinde kullanılan materyaller </a:t>
            </a:r>
          </a:p>
          <a:p>
            <a:r>
              <a:rPr lang="tr-TR" dirty="0" smtClean="0"/>
              <a:t>9. Hafta</a:t>
            </a:r>
          </a:p>
          <a:p>
            <a:r>
              <a:rPr lang="tr-TR" dirty="0" smtClean="0"/>
              <a:t>Çocuklara dinleme becerisi kazandırmak</a:t>
            </a:r>
          </a:p>
          <a:p>
            <a:r>
              <a:rPr lang="tr-TR" dirty="0" smtClean="0"/>
              <a:t>10. Hafta</a:t>
            </a:r>
          </a:p>
          <a:p>
            <a:r>
              <a:rPr lang="tr-TR" dirty="0" smtClean="0"/>
              <a:t>Müzik aktivitelerinde Uygulayıcının rolü</a:t>
            </a:r>
          </a:p>
          <a:p>
            <a:r>
              <a:rPr lang="tr-TR" dirty="0" smtClean="0"/>
              <a:t>11. Hafta</a:t>
            </a:r>
          </a:p>
          <a:p>
            <a:r>
              <a:rPr lang="tr-TR" dirty="0" smtClean="0"/>
              <a:t>Farklı yaşlardaki çocuklar için müzik etkinlikleri</a:t>
            </a:r>
          </a:p>
          <a:p>
            <a:r>
              <a:rPr lang="tr-TR" dirty="0" smtClean="0"/>
              <a:t>12. Hafta</a:t>
            </a:r>
          </a:p>
          <a:p>
            <a:r>
              <a:rPr lang="tr-TR" dirty="0" smtClean="0"/>
              <a:t>Farklı yaşlardaki çocuklar için müzik etkinlikleri</a:t>
            </a:r>
          </a:p>
          <a:p>
            <a:r>
              <a:rPr lang="tr-TR" dirty="0" smtClean="0"/>
              <a:t>13. Hafta</a:t>
            </a:r>
          </a:p>
          <a:p>
            <a:r>
              <a:rPr lang="tr-TR" dirty="0" smtClean="0"/>
              <a:t>Özel </a:t>
            </a:r>
            <a:r>
              <a:rPr lang="tr-TR" dirty="0" err="1" smtClean="0"/>
              <a:t>gereksinimli</a:t>
            </a:r>
            <a:r>
              <a:rPr lang="tr-TR" dirty="0" smtClean="0"/>
              <a:t> çocuklar için müzik aktiviteleri</a:t>
            </a:r>
          </a:p>
          <a:p>
            <a:r>
              <a:rPr lang="tr-TR" dirty="0" smtClean="0"/>
              <a:t>14. Hafta</a:t>
            </a:r>
          </a:p>
          <a:p>
            <a:r>
              <a:rPr lang="tr-TR" dirty="0" smtClean="0"/>
              <a:t>Özel </a:t>
            </a:r>
            <a:r>
              <a:rPr lang="tr-TR" dirty="0" err="1" smtClean="0"/>
              <a:t>gereksinimli</a:t>
            </a:r>
            <a:r>
              <a:rPr lang="tr-TR" dirty="0" smtClean="0"/>
              <a:t> çocuklar için müzik aktiviteleri</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7423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9. Hafta: Çocuklara Dinleme Becerisi Kazandırılması</a:t>
            </a:r>
            <a:endParaRPr lang="tr-TR" dirty="0"/>
          </a:p>
        </p:txBody>
      </p:sp>
      <p:sp>
        <p:nvSpPr>
          <p:cNvPr id="3" name="İçerik Yer Tutucusu 2"/>
          <p:cNvSpPr>
            <a:spLocks noGrp="1"/>
          </p:cNvSpPr>
          <p:nvPr>
            <p:ph idx="1"/>
          </p:nvPr>
        </p:nvSpPr>
        <p:spPr/>
        <p:txBody>
          <a:bodyPr>
            <a:normAutofit/>
          </a:bodyPr>
          <a:lstStyle/>
          <a:p>
            <a:r>
              <a:rPr lang="tr-TR" dirty="0"/>
              <a:t>İ</a:t>
            </a:r>
            <a:r>
              <a:rPr lang="tr-TR" dirty="0" smtClean="0"/>
              <a:t>nsanın kazandığı ilk ve en önemli beceri, dinleme becerisidir. “Doğumdan önce başlayan, ailede gelişen, okulda devam eden ve hayatın pek çok alanında kullanılan dinleme becerisi, bir bakıma sesleri okuma ve anlamlandırmadır. Her ne kadar sağlıklı bir insan dünyaya geldikten sonra duyu organlarından en çok gözlerini kullansa da, anne karnında kulaklarıyla çevresini fark ettiği için bir anlamda insan dünyaya gözlerini değil, kulaklarını açar” (Emiroğlu, 2013: 271).</a:t>
            </a:r>
          </a:p>
          <a:p>
            <a:endParaRPr lang="tr-TR" dirty="0" smtClean="0"/>
          </a:p>
          <a:p>
            <a:endParaRPr lang="tr-TR" dirty="0"/>
          </a:p>
          <a:p>
            <a:r>
              <a:rPr lang="tr-TR" sz="1000" dirty="0" smtClean="0"/>
              <a:t>EMİROĞLU</a:t>
            </a:r>
            <a:r>
              <a:rPr lang="tr-TR" sz="1000" dirty="0"/>
              <a:t>, S. (2013). Türkçe Öğretmeni Adaylarının Dinleme Sorunlarına </a:t>
            </a:r>
            <a:r>
              <a:rPr lang="tr-TR" sz="1000" dirty="0" err="1"/>
              <a:t>ĠliĢkin</a:t>
            </a:r>
            <a:r>
              <a:rPr lang="tr-TR" sz="1000" dirty="0"/>
              <a:t> </a:t>
            </a:r>
            <a:r>
              <a:rPr lang="tr-TR" sz="1000" dirty="0" err="1" smtClean="0"/>
              <a:t>GörüĢleri</a:t>
            </a:r>
            <a:r>
              <a:rPr lang="tr-TR" sz="1000" dirty="0" smtClean="0"/>
              <a:t>. Adıyaman </a:t>
            </a:r>
            <a:r>
              <a:rPr lang="tr-TR" sz="1000" dirty="0"/>
              <a:t>Üniversitesi Sosyal Bilimler Enstitüsü Dergisi Türkçenin Eğitimi Öğretimi </a:t>
            </a:r>
            <a:r>
              <a:rPr lang="tr-TR" sz="1000" dirty="0" smtClean="0"/>
              <a:t>Özel Sayısı</a:t>
            </a:r>
            <a:r>
              <a:rPr lang="tr-TR" sz="1000" dirty="0"/>
              <a:t>, 11, 269-307.</a:t>
            </a:r>
          </a:p>
        </p:txBody>
      </p:sp>
    </p:spTree>
    <p:extLst>
      <p:ext uri="{BB962C8B-B14F-4D97-AF65-F5344CB8AC3E}">
        <p14:creationId xmlns:p14="http://schemas.microsoft.com/office/powerpoint/2010/main" val="2421746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r>
              <a:rPr lang="tr-TR" dirty="0" smtClean="0"/>
              <a:t>Dinleme </a:t>
            </a:r>
            <a:r>
              <a:rPr lang="tr-TR" dirty="0"/>
              <a:t>eğitimiyle birey, </a:t>
            </a:r>
            <a:r>
              <a:rPr lang="tr-TR" dirty="0" smtClean="0"/>
              <a:t>dünyaya gelmeden </a:t>
            </a:r>
            <a:r>
              <a:rPr lang="tr-TR" dirty="0"/>
              <a:t>önce anne karnında, dünyaya geldikten sonra ailede, </a:t>
            </a:r>
            <a:r>
              <a:rPr lang="tr-TR" dirty="0" smtClean="0"/>
              <a:t>eğitim kurumlarında </a:t>
            </a:r>
            <a:r>
              <a:rPr lang="tr-TR" dirty="0"/>
              <a:t>ve sosyal çevrelerde gelişim gösterir.</a:t>
            </a:r>
          </a:p>
        </p:txBody>
      </p:sp>
    </p:spTree>
    <p:extLst>
      <p:ext uri="{BB962C8B-B14F-4D97-AF65-F5344CB8AC3E}">
        <p14:creationId xmlns:p14="http://schemas.microsoft.com/office/powerpoint/2010/main" val="3942781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Eğitimin temeli olan dinleme, kendiliğinden gelişen bir beceri olarak algılanmakta, bu becerinin eğitimine gerek olmadığı düşünülmektedir. Hâlbuki dinlemeyle başlayan eğitim süreci, bireyin tüm eğitimini ve sosyal yaşantısını etkisi altına almaktadır. “Yapılan araştırmalar, bir kişinin insanlarla birlikte olduğu sürenin % 42’sini dinlemekle geçirdiğini, öğrencilerin okulda öğretmen ve arkadaşlarının günde 2,5-4 saat dinlediklerini, okul başarısının da öğrencinin dinleme yeteneğine sıkı sıkıya bağlı olduğunu göstermektedir” (Göğüş, 1978: 227).</a:t>
            </a:r>
          </a:p>
          <a:p>
            <a:endParaRPr lang="tr-TR" dirty="0"/>
          </a:p>
          <a:p>
            <a:endParaRPr lang="tr-TR" sz="1000" dirty="0" smtClean="0"/>
          </a:p>
          <a:p>
            <a:r>
              <a:rPr lang="tr-TR" sz="1000" dirty="0" smtClean="0"/>
              <a:t>GÖĞÜŞ, </a:t>
            </a:r>
            <a:r>
              <a:rPr lang="tr-TR" sz="1000" dirty="0"/>
              <a:t>B. (1978). Orta Dereceli Okullarımızda Türkçe ve Yazın Eğitimi. Ankara: Gül Yayınevi.</a:t>
            </a:r>
          </a:p>
        </p:txBody>
      </p:sp>
    </p:spTree>
    <p:extLst>
      <p:ext uri="{BB962C8B-B14F-4D97-AF65-F5344CB8AC3E}">
        <p14:creationId xmlns:p14="http://schemas.microsoft.com/office/powerpoint/2010/main" val="2163233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dirty="0"/>
              <a:t>Dinleme izlemeyi beraberinde getirir. Teknolojinin </a:t>
            </a:r>
            <a:r>
              <a:rPr lang="tr-TR" dirty="0" smtClean="0"/>
              <a:t>gelişmesiyle </a:t>
            </a:r>
            <a:r>
              <a:rPr lang="tr-TR" dirty="0"/>
              <a:t>günlük </a:t>
            </a:r>
            <a:r>
              <a:rPr lang="tr-TR" dirty="0" smtClean="0"/>
              <a:t>hayatın vazgeçilmez </a:t>
            </a:r>
            <a:r>
              <a:rPr lang="tr-TR" dirty="0"/>
              <a:t>parçaları olan dinleme ve izleme, “dinleyerek ve izleyerek anlama” </a:t>
            </a:r>
            <a:r>
              <a:rPr lang="tr-TR" dirty="0" smtClean="0"/>
              <a:t>alışkanlığını belirli </a:t>
            </a:r>
            <a:r>
              <a:rPr lang="tr-TR" dirty="0"/>
              <a:t>bir seviyeye kadar </a:t>
            </a:r>
            <a:r>
              <a:rPr lang="tr-TR" dirty="0" smtClean="0"/>
              <a:t>geliştirecektir. </a:t>
            </a:r>
            <a:r>
              <a:rPr lang="tr-TR" dirty="0"/>
              <a:t>Dinleme ve izleme, gerek öğrencinin öğrenimi </a:t>
            </a:r>
            <a:r>
              <a:rPr lang="tr-TR" dirty="0" smtClean="0"/>
              <a:t>süresince gerekse yaşamı </a:t>
            </a:r>
            <a:r>
              <a:rPr lang="tr-TR" dirty="0"/>
              <a:t>boyunca öğrenme ve anlamasının en önemli yollarından biridir. Birçok </a:t>
            </a:r>
            <a:r>
              <a:rPr lang="tr-TR" dirty="0" smtClean="0"/>
              <a:t>bilgi, dinleyerek </a:t>
            </a:r>
            <a:r>
              <a:rPr lang="tr-TR" dirty="0"/>
              <a:t>ve izleyerek öğrenilir. Kulak ve gözler, insanın doğumuyla beraber en çok </a:t>
            </a:r>
            <a:r>
              <a:rPr lang="tr-TR" dirty="0" smtClean="0"/>
              <a:t>kullandığı duyu </a:t>
            </a:r>
            <a:r>
              <a:rPr lang="tr-TR" dirty="0"/>
              <a:t>organlardır. </a:t>
            </a:r>
            <a:r>
              <a:rPr lang="tr-TR" dirty="0" smtClean="0"/>
              <a:t>İnsan </a:t>
            </a:r>
            <a:r>
              <a:rPr lang="tr-TR" dirty="0"/>
              <a:t>kulaklarıyla </a:t>
            </a:r>
            <a:r>
              <a:rPr lang="tr-TR" dirty="0" smtClean="0"/>
              <a:t>işitir</a:t>
            </a:r>
            <a:r>
              <a:rPr lang="tr-TR" dirty="0"/>
              <a:t>, dinler; gözleriyle izler ve görür. </a:t>
            </a:r>
          </a:p>
        </p:txBody>
      </p:sp>
    </p:spTree>
    <p:extLst>
      <p:ext uri="{BB962C8B-B14F-4D97-AF65-F5344CB8AC3E}">
        <p14:creationId xmlns:p14="http://schemas.microsoft.com/office/powerpoint/2010/main" val="3719560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Göz ve kulak bilgi edinmenin ve öğrenmenin en etkili araçlarıdır. İnsan duyuları aracılığıyla öğrenir. Duyular içerisinde ise görme duyusu ağırlıklı bir yer tutar. Sesli ve görsel öğelerden ne kadar yararlanılırsa kalıcılık da o oranda artar. Bu bakımdan dinlediğini/izlediğini anlama alışkanlığına yeterince önem verilmeli, çocuğun gelişiminde önce aile bireyleri sonra eğitimciler, üzerlerine düşen sorumlulukları yerine getirmelidir.</a:t>
            </a:r>
          </a:p>
          <a:p>
            <a:endParaRPr lang="tr-TR" dirty="0"/>
          </a:p>
        </p:txBody>
      </p:sp>
    </p:spTree>
    <p:extLst>
      <p:ext uri="{BB962C8B-B14F-4D97-AF65-F5344CB8AC3E}">
        <p14:creationId xmlns:p14="http://schemas.microsoft.com/office/powerpoint/2010/main" val="1802422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Dinlediğini </a:t>
            </a:r>
            <a:r>
              <a:rPr lang="tr-TR" dirty="0"/>
              <a:t>anlama becerisini </a:t>
            </a:r>
            <a:r>
              <a:rPr lang="tr-TR" dirty="0" smtClean="0"/>
              <a:t>geliştirmek </a:t>
            </a:r>
            <a:r>
              <a:rPr lang="tr-TR" dirty="0"/>
              <a:t>için </a:t>
            </a:r>
            <a:r>
              <a:rPr lang="tr-TR" dirty="0" smtClean="0"/>
              <a:t>dinleme eğitiminde </a:t>
            </a:r>
            <a:r>
              <a:rPr lang="tr-TR" dirty="0"/>
              <a:t>kullanılan yöntem, teknik ve stratejilerden faydalanılmalıdır. Dinleme </a:t>
            </a:r>
            <a:r>
              <a:rPr lang="tr-TR" dirty="0" smtClean="0"/>
              <a:t>becerisinin amacına </a:t>
            </a:r>
            <a:r>
              <a:rPr lang="tr-TR" dirty="0"/>
              <a:t>uygun etkinlikler planlanmalıdır. Dinleme eğitiminde öğrencilere önce nasıl </a:t>
            </a:r>
            <a:r>
              <a:rPr lang="tr-TR" dirty="0" smtClean="0"/>
              <a:t>dinleyecekleri öğretilmelidir</a:t>
            </a:r>
            <a:r>
              <a:rPr lang="tr-TR" dirty="0"/>
              <a:t>. Bunda öğrenci kadar öğretmene de büyük sorumluluklar </a:t>
            </a:r>
            <a:r>
              <a:rPr lang="tr-TR" dirty="0" smtClean="0"/>
              <a:t>düşmektedir</a:t>
            </a:r>
            <a:r>
              <a:rPr lang="tr-TR" dirty="0"/>
              <a:t>.</a:t>
            </a:r>
          </a:p>
        </p:txBody>
      </p:sp>
    </p:spTree>
    <p:extLst>
      <p:ext uri="{BB962C8B-B14F-4D97-AF65-F5344CB8AC3E}">
        <p14:creationId xmlns:p14="http://schemas.microsoft.com/office/powerpoint/2010/main" val="76622444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TM10001105[[fn=Kırpma]]</Template>
  <TotalTime>454</TotalTime>
  <Words>533</Words>
  <Application>Microsoft Office PowerPoint</Application>
  <PresentationFormat>Geniş ekran</PresentationFormat>
  <Paragraphs>49</Paragraphs>
  <Slides>8</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8</vt:i4>
      </vt:variant>
    </vt:vector>
  </HeadingPairs>
  <TitlesOfParts>
    <vt:vector size="10" baseType="lpstr">
      <vt:lpstr>Franklin Gothic Book</vt:lpstr>
      <vt:lpstr>Crop</vt:lpstr>
      <vt:lpstr>ÇOCUK VE MÜZİK</vt:lpstr>
      <vt:lpstr>Haftalık Ders İçerikleri</vt:lpstr>
      <vt:lpstr>9. Hafta: Çocuklara Dinleme Becerisi Kazandırılması</vt:lpstr>
      <vt:lpstr>PowerPoint Sunusu</vt:lpstr>
      <vt:lpstr>PowerPoint Sunusu</vt:lpstr>
      <vt:lpstr>PowerPoint Sunusu</vt:lpstr>
      <vt:lpstr>PowerPoint Sunusu</vt:lpstr>
      <vt:lpstr>PowerPoint Sunusu</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MÜZİK</dc:title>
  <dc:creator>Administrator</dc:creator>
  <cp:lastModifiedBy>Administrator</cp:lastModifiedBy>
  <cp:revision>39</cp:revision>
  <dcterms:created xsi:type="dcterms:W3CDTF">2021-08-06T11:01:34Z</dcterms:created>
  <dcterms:modified xsi:type="dcterms:W3CDTF">2021-11-01T08:24:30Z</dcterms:modified>
</cp:coreProperties>
</file>