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73"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FFF48C-0BDD-474D-BB10-404C8FB4D450}" type="datetimeFigureOut">
              <a:rPr lang="fr-FR" smtClean="0"/>
              <a:t>12/09/2018</a:t>
            </a:fld>
            <a:endParaRPr lang="fr-F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785F65-FCEC-4E73-AEF9-AB059121C759}"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5938" name="Rectangle 15"/>
          <p:cNvSpPr>
            <a:spLocks noGrp="1" noChangeArrowheads="1"/>
          </p:cNvSpPr>
          <p:nvPr>
            <p:ph type="sldNum" sz="quarter"/>
          </p:nvPr>
        </p:nvSpPr>
        <p:spPr>
          <a:noFill/>
        </p:spPr>
        <p:txBody>
          <a:bodyPr/>
          <a:lstStyle/>
          <a:p>
            <a:fld id="{079E25F2-66DD-48A1-998C-07261CF37AF5}" type="slidenum">
              <a:rPr lang="en-US"/>
              <a:pPr/>
              <a:t>1</a:t>
            </a:fld>
            <a:endParaRPr lang="en-US"/>
          </a:p>
        </p:txBody>
      </p:sp>
      <p:sp>
        <p:nvSpPr>
          <p:cNvPr id="295939" name="Text Box 1"/>
          <p:cNvSpPr txBox="1">
            <a:spLocks noChangeArrowheads="1"/>
          </p:cNvSpPr>
          <p:nvPr/>
        </p:nvSpPr>
        <p:spPr bwMode="auto">
          <a:xfrm>
            <a:off x="1210236" y="694171"/>
            <a:ext cx="4437529"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tr-TR"/>
          </a:p>
        </p:txBody>
      </p:sp>
      <p:sp>
        <p:nvSpPr>
          <p:cNvPr id="295940" name="Rectangle 2"/>
          <p:cNvSpPr>
            <a:spLocks noChangeArrowheads="1"/>
          </p:cNvSpPr>
          <p:nvPr>
            <p:ph type="body"/>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7986" name="Rectangle 15"/>
          <p:cNvSpPr>
            <a:spLocks noGrp="1" noChangeArrowheads="1"/>
          </p:cNvSpPr>
          <p:nvPr>
            <p:ph type="sldNum" sz="quarter"/>
          </p:nvPr>
        </p:nvSpPr>
        <p:spPr>
          <a:noFill/>
        </p:spPr>
        <p:txBody>
          <a:bodyPr/>
          <a:lstStyle/>
          <a:p>
            <a:fld id="{8443D66A-7BA4-45F3-9960-8B792CD6F749}" type="slidenum">
              <a:rPr lang="en-US"/>
              <a:pPr/>
              <a:t>2</a:t>
            </a:fld>
            <a:endParaRPr lang="en-US"/>
          </a:p>
        </p:txBody>
      </p:sp>
      <p:sp>
        <p:nvSpPr>
          <p:cNvPr id="29798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29798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0034" name="Rectangle 15"/>
          <p:cNvSpPr>
            <a:spLocks noGrp="1" noChangeArrowheads="1"/>
          </p:cNvSpPr>
          <p:nvPr>
            <p:ph type="sldNum" sz="quarter"/>
          </p:nvPr>
        </p:nvSpPr>
        <p:spPr>
          <a:noFill/>
        </p:spPr>
        <p:txBody>
          <a:bodyPr/>
          <a:lstStyle/>
          <a:p>
            <a:fld id="{34CA1621-4124-4AF2-A84F-B1734FE8D01D}" type="slidenum">
              <a:rPr lang="en-US"/>
              <a:pPr/>
              <a:t>3</a:t>
            </a:fld>
            <a:endParaRPr lang="en-US"/>
          </a:p>
        </p:txBody>
      </p:sp>
      <p:sp>
        <p:nvSpPr>
          <p:cNvPr id="300035" name="Text Box 1"/>
          <p:cNvSpPr txBox="1">
            <a:spLocks noChangeArrowheads="1"/>
          </p:cNvSpPr>
          <p:nvPr/>
        </p:nvSpPr>
        <p:spPr bwMode="auto">
          <a:xfrm>
            <a:off x="1210236" y="694171"/>
            <a:ext cx="4437529"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tr-TR"/>
          </a:p>
        </p:txBody>
      </p:sp>
      <p:sp>
        <p:nvSpPr>
          <p:cNvPr id="300036" name="Rectangle 2"/>
          <p:cNvSpPr>
            <a:spLocks noChangeArrowheads="1"/>
          </p:cNvSpPr>
          <p:nvPr>
            <p:ph type="body"/>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2082" name="Rectangle 15"/>
          <p:cNvSpPr>
            <a:spLocks noGrp="1" noChangeArrowheads="1"/>
          </p:cNvSpPr>
          <p:nvPr>
            <p:ph type="sldNum" sz="quarter"/>
          </p:nvPr>
        </p:nvSpPr>
        <p:spPr>
          <a:noFill/>
        </p:spPr>
        <p:txBody>
          <a:bodyPr/>
          <a:lstStyle/>
          <a:p>
            <a:fld id="{2A61BAAE-2AB6-4D8E-898D-458BA7CC95EB}" type="slidenum">
              <a:rPr lang="en-US"/>
              <a:pPr/>
              <a:t>4</a:t>
            </a:fld>
            <a:endParaRPr lang="en-US"/>
          </a:p>
        </p:txBody>
      </p:sp>
      <p:sp>
        <p:nvSpPr>
          <p:cNvPr id="30208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30208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4130" name="Rectangle 15"/>
          <p:cNvSpPr>
            <a:spLocks noGrp="1" noChangeArrowheads="1"/>
          </p:cNvSpPr>
          <p:nvPr>
            <p:ph type="sldNum" sz="quarter"/>
          </p:nvPr>
        </p:nvSpPr>
        <p:spPr>
          <a:noFill/>
        </p:spPr>
        <p:txBody>
          <a:bodyPr/>
          <a:lstStyle/>
          <a:p>
            <a:fld id="{328E6F0D-2A79-4454-9E26-3CC2A5D524C5}" type="slidenum">
              <a:rPr lang="en-US"/>
              <a:pPr/>
              <a:t>5</a:t>
            </a:fld>
            <a:endParaRPr lang="en-US"/>
          </a:p>
        </p:txBody>
      </p:sp>
      <p:sp>
        <p:nvSpPr>
          <p:cNvPr id="304131"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304132"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fr-F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fr-FR"/>
          </a:p>
        </p:txBody>
      </p:sp>
      <p:sp>
        <p:nvSpPr>
          <p:cNvPr id="4" name="3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fr-F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456480" y="273629"/>
            <a:ext cx="8213760" cy="1130519"/>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6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32480" y="1604329"/>
            <a:ext cx="4037760" cy="4511994"/>
          </a:xfrm>
        </p:spPr>
        <p:txBody>
          <a:bodyPr rtlCol="0">
            <a:normAutofit/>
          </a:bodyPr>
          <a:lstStyle/>
          <a:p>
            <a:pPr lvl="0"/>
            <a:endParaRPr lang="tr-TR" noProof="0" smtClean="0"/>
          </a:p>
        </p:txBody>
      </p:sp>
      <p:sp>
        <p:nvSpPr>
          <p:cNvPr id="5" name="Rectangle 3"/>
          <p:cNvSpPr>
            <a:spLocks noGrp="1" noChangeArrowheads="1"/>
          </p:cNvSpPr>
          <p:nvPr>
            <p:ph type="dt" idx="10"/>
          </p:nvPr>
        </p:nvSpPr>
        <p:spPr/>
        <p:txBody>
          <a:bodyPr/>
          <a:lstStyle>
            <a:lvl1pPr>
              <a:defRPr/>
            </a:lvl1pPr>
          </a:lstStyle>
          <a:p>
            <a:pPr>
              <a:defRPr/>
            </a:pPr>
            <a:endParaRPr lang="en-US"/>
          </a:p>
        </p:txBody>
      </p:sp>
      <p:sp>
        <p:nvSpPr>
          <p:cNvPr id="6" name="Rectangle 4"/>
          <p:cNvSpPr>
            <a:spLocks noGrp="1" noChangeArrowheads="1"/>
          </p:cNvSpPr>
          <p:nvPr>
            <p:ph type="ftr" idx="11"/>
          </p:nvPr>
        </p:nvSpPr>
        <p:spPr/>
        <p:txBody>
          <a:bodyPr/>
          <a:lstStyle>
            <a:lvl1pPr>
              <a:defRPr/>
            </a:lvl1pPr>
          </a:lstStyle>
          <a:p>
            <a:pPr>
              <a:defRPr/>
            </a:pPr>
            <a:endParaRPr lang="en-US"/>
          </a:p>
        </p:txBody>
      </p:sp>
      <p:sp>
        <p:nvSpPr>
          <p:cNvPr id="7" name="Rectangle 5"/>
          <p:cNvSpPr>
            <a:spLocks noGrp="1" noChangeArrowheads="1"/>
          </p:cNvSpPr>
          <p:nvPr>
            <p:ph type="sldNum" idx="12"/>
          </p:nvPr>
        </p:nvSpPr>
        <p:spPr/>
        <p:txBody>
          <a:bodyPr/>
          <a:lstStyle>
            <a:lvl1pPr>
              <a:defRPr/>
            </a:lvl1pPr>
          </a:lstStyle>
          <a:p>
            <a:fld id="{18002ACB-F5C2-4835-9518-FD2D55E60A4C}" type="slidenum">
              <a:rPr lang="en-US"/>
              <a:pPr/>
              <a:t>‹#›</a:t>
            </a:fld>
            <a:endParaRPr lang="en-US"/>
          </a:p>
        </p:txBody>
      </p:sp>
    </p:spTree>
  </p:cSld>
  <p:clrMapOvr>
    <a:masterClrMapping/>
  </p:clrMapOvr>
  <p:transition spd="slow">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6480" y="273629"/>
            <a:ext cx="8213760" cy="1130519"/>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6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2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3"/>
          <p:cNvSpPr>
            <a:spLocks noGrp="1" noChangeArrowheads="1"/>
          </p:cNvSpPr>
          <p:nvPr>
            <p:ph type="dt" idx="10"/>
          </p:nvPr>
        </p:nvSpPr>
        <p:spPr/>
        <p:txBody>
          <a:bodyPr/>
          <a:lstStyle>
            <a:lvl1pPr>
              <a:defRPr/>
            </a:lvl1pPr>
          </a:lstStyle>
          <a:p>
            <a:pPr>
              <a:defRPr/>
            </a:pPr>
            <a:endParaRPr lang="en-US"/>
          </a:p>
        </p:txBody>
      </p:sp>
      <p:sp>
        <p:nvSpPr>
          <p:cNvPr id="6" name="Rectangle 4"/>
          <p:cNvSpPr>
            <a:spLocks noGrp="1" noChangeArrowheads="1"/>
          </p:cNvSpPr>
          <p:nvPr>
            <p:ph type="ftr" idx="11"/>
          </p:nvPr>
        </p:nvSpPr>
        <p:spPr/>
        <p:txBody>
          <a:bodyPr/>
          <a:lstStyle>
            <a:lvl1pPr>
              <a:defRPr/>
            </a:lvl1pPr>
          </a:lstStyle>
          <a:p>
            <a:pPr>
              <a:defRPr/>
            </a:pPr>
            <a:endParaRPr lang="en-US"/>
          </a:p>
        </p:txBody>
      </p:sp>
      <p:sp>
        <p:nvSpPr>
          <p:cNvPr id="7" name="Rectangle 5"/>
          <p:cNvSpPr>
            <a:spLocks noGrp="1" noChangeArrowheads="1"/>
          </p:cNvSpPr>
          <p:nvPr>
            <p:ph type="sldNum" idx="12"/>
          </p:nvPr>
        </p:nvSpPr>
        <p:spPr/>
        <p:txBody>
          <a:bodyPr/>
          <a:lstStyle>
            <a:lvl1pPr>
              <a:defRPr/>
            </a:lvl1pPr>
          </a:lstStyle>
          <a:p>
            <a:fld id="{EC62F76D-A9B4-484C-A7E8-E5317032160D}" type="slidenum">
              <a:rPr lang="en-US"/>
              <a:pPr/>
              <a:t>‹#›</a:t>
            </a:fld>
            <a:endParaRPr lang="en-US"/>
          </a:p>
        </p:txBody>
      </p:sp>
    </p:spTree>
  </p:cSld>
  <p:clrMapOvr>
    <a:masterClrMapping/>
  </p:clrMapOvr>
  <p:transition spd="slow">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fr-F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fr-F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6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8" name="7 Altbilgi Yer Tutucusu"/>
          <p:cNvSpPr>
            <a:spLocks noGrp="1"/>
          </p:cNvSpPr>
          <p:nvPr>
            <p:ph type="ftr" sz="quarter" idx="11"/>
          </p:nvPr>
        </p:nvSpPr>
        <p:spPr/>
        <p:txBody>
          <a:bodyPr/>
          <a:lstStyle/>
          <a:p>
            <a:endParaRPr lang="fr-FR"/>
          </a:p>
        </p:txBody>
      </p:sp>
      <p:sp>
        <p:nvSpPr>
          <p:cNvPr id="9" name="8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4" name="3 Altbilgi Yer Tutucusu"/>
          <p:cNvSpPr>
            <a:spLocks noGrp="1"/>
          </p:cNvSpPr>
          <p:nvPr>
            <p:ph type="ftr" sz="quarter" idx="11"/>
          </p:nvPr>
        </p:nvSpPr>
        <p:spPr/>
        <p:txBody>
          <a:bodyPr/>
          <a:lstStyle/>
          <a:p>
            <a:endParaRPr lang="fr-FR"/>
          </a:p>
        </p:txBody>
      </p:sp>
      <p:sp>
        <p:nvSpPr>
          <p:cNvPr id="5" name="4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3" name="2 Altbilgi Yer Tutucusu"/>
          <p:cNvSpPr>
            <a:spLocks noGrp="1"/>
          </p:cNvSpPr>
          <p:nvPr>
            <p:ph type="ftr" sz="quarter" idx="11"/>
          </p:nvPr>
        </p:nvSpPr>
        <p:spPr/>
        <p:txBody>
          <a:bodyPr/>
          <a:lstStyle/>
          <a:p>
            <a:endParaRPr lang="fr-FR"/>
          </a:p>
        </p:txBody>
      </p:sp>
      <p:sp>
        <p:nvSpPr>
          <p:cNvPr id="4" name="3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fr-F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fr-F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7F2916-6628-4974-8F6D-A63762967ED7}"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158DF943-81A5-47FE-B953-FC9E0FA4B3D4}"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fr-F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F2916-6628-4974-8F6D-A63762967ED7}" type="datetimeFigureOut">
              <a:rPr lang="fr-FR" smtClean="0"/>
              <a:t>12/09/2018</a:t>
            </a:fld>
            <a:endParaRPr lang="fr-F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DF943-81A5-47FE-B953-FC9E0FA4B3D4}"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1"/>
          <p:cNvSpPr>
            <a:spLocks noGrp="1" noChangeArrowheads="1"/>
          </p:cNvSpPr>
          <p:nvPr>
            <p:ph type="title"/>
          </p:nvPr>
        </p:nvSpPr>
        <p:spPr>
          <a:xfrm>
            <a:off x="456481" y="313953"/>
            <a:ext cx="8228160" cy="1062832"/>
          </a:xfrm>
        </p:spPr>
        <p:txBody>
          <a:bodyPr tIns="35268"/>
          <a:lstStyle/>
          <a:p>
            <a:pPr>
              <a:lnSpc>
                <a:spcPct val="93000"/>
              </a:lnSpc>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dirty="0" smtClean="0">
                <a:latin typeface="Arial" pitchFamily="34" charset="0"/>
                <a:ea typeface="ＭＳ Ｐゴシック" pitchFamily="34" charset="-128"/>
              </a:rPr>
              <a:t>5) George Sand 1804-1876</a:t>
            </a:r>
          </a:p>
        </p:txBody>
      </p:sp>
      <p:sp>
        <p:nvSpPr>
          <p:cNvPr id="282626" name="Rectangle 2"/>
          <p:cNvSpPr>
            <a:spLocks noGrp="1" noChangeArrowheads="1"/>
          </p:cNvSpPr>
          <p:nvPr>
            <p:ph type="body" sz="half" idx="1"/>
          </p:nvPr>
        </p:nvSpPr>
        <p:spPr>
          <a:xfrm>
            <a:off x="456480" y="1604329"/>
            <a:ext cx="4014720" cy="4444307"/>
          </a:xfrm>
        </p:spPr>
        <p:txBody>
          <a:bodyPr tIns="25471">
            <a:normAutofit/>
          </a:bodyPr>
          <a:lstStyle/>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sz="2500" dirty="0" err="1">
                <a:latin typeface="Arial" pitchFamily="34" charset="0"/>
                <a:ea typeface="ＭＳ Ｐゴシック" pitchFamily="34" charset="-128"/>
              </a:rPr>
              <a:t>Aurore</a:t>
            </a:r>
            <a:r>
              <a:rPr lang="en-US" sz="2500" dirty="0">
                <a:latin typeface="Arial" pitchFamily="34" charset="0"/>
                <a:ea typeface="ＭＳ Ｐゴシック" pitchFamily="34" charset="-128"/>
              </a:rPr>
              <a:t> </a:t>
            </a:r>
            <a:r>
              <a:rPr lang="en-US" sz="2500" dirty="0" err="1">
                <a:latin typeface="Arial" pitchFamily="34" charset="0"/>
                <a:ea typeface="ＭＳ Ｐゴシック" pitchFamily="34" charset="-128"/>
              </a:rPr>
              <a:t>Dupin</a:t>
            </a:r>
            <a:endParaRPr lang="en-US" sz="2500" dirty="0">
              <a:latin typeface="Arial" pitchFamily="34" charset="0"/>
              <a:ea typeface="ＭＳ Ｐゴシック" pitchFamily="34" charset="-128"/>
            </a:endParaRP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sz="2500" dirty="0">
                <a:latin typeface="Arial" pitchFamily="34" charset="0"/>
                <a:ea typeface="ＭＳ Ｐゴシック" pitchFamily="34" charset="-128"/>
              </a:rPr>
              <a:t>Jules </a:t>
            </a:r>
            <a:r>
              <a:rPr lang="en-US" sz="2500" dirty="0" err="1">
                <a:latin typeface="Arial" pitchFamily="34" charset="0"/>
                <a:ea typeface="ＭＳ Ｐゴシック" pitchFamily="34" charset="-128"/>
              </a:rPr>
              <a:t>sandeau</a:t>
            </a:r>
            <a:r>
              <a:rPr lang="en-US" sz="2500" dirty="0">
                <a:latin typeface="Arial" pitchFamily="34" charset="0"/>
                <a:ea typeface="ＭＳ Ｐゴシック" pitchFamily="34" charset="-128"/>
              </a:rPr>
              <a:t>,  Musset, Chopin</a:t>
            </a: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sz="2500" u="sng" dirty="0" err="1">
                <a:latin typeface="Arial" pitchFamily="34" charset="0"/>
                <a:ea typeface="ＭＳ Ｐゴシック" pitchFamily="34" charset="-128"/>
              </a:rPr>
              <a:t>İndiana</a:t>
            </a:r>
            <a:r>
              <a:rPr lang="en-US" sz="2500" dirty="0">
                <a:latin typeface="Arial" pitchFamily="34" charset="0"/>
                <a:ea typeface="ＭＳ Ｐゴシック" pitchFamily="34" charset="-128"/>
              </a:rPr>
              <a:t>, </a:t>
            </a:r>
            <a:r>
              <a:rPr lang="en-US" sz="2500" u="sng" dirty="0" err="1">
                <a:latin typeface="Arial" pitchFamily="34" charset="0"/>
                <a:ea typeface="ＭＳ Ｐゴシック" pitchFamily="34" charset="-128"/>
              </a:rPr>
              <a:t>Lélia</a:t>
            </a:r>
            <a:r>
              <a:rPr lang="en-US" sz="2500" dirty="0">
                <a:latin typeface="Arial" pitchFamily="34" charset="0"/>
                <a:ea typeface="ＭＳ Ｐゴシック" pitchFamily="34" charset="-128"/>
              </a:rPr>
              <a:t>, </a:t>
            </a:r>
            <a:r>
              <a:rPr lang="en-US" sz="2500" u="sng" dirty="0" err="1">
                <a:latin typeface="Arial" pitchFamily="34" charset="0"/>
                <a:ea typeface="ＭＳ Ｐゴシック" pitchFamily="34" charset="-128"/>
              </a:rPr>
              <a:t>Mauprat</a:t>
            </a:r>
            <a:endParaRPr lang="en-US" sz="2500" u="sng" dirty="0">
              <a:latin typeface="Arial" pitchFamily="34" charset="0"/>
              <a:ea typeface="ＭＳ Ｐゴシック" pitchFamily="34" charset="-128"/>
            </a:endParaRP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sz="2500" dirty="0" err="1">
                <a:latin typeface="Arial" pitchFamily="34" charset="0"/>
                <a:ea typeface="ＭＳ Ｐゴシック" pitchFamily="34" charset="-128"/>
              </a:rPr>
              <a:t>Mysticisme</a:t>
            </a:r>
            <a:r>
              <a:rPr lang="en-US" sz="2500" dirty="0">
                <a:latin typeface="Arial" pitchFamily="34" charset="0"/>
                <a:ea typeface="ＭＳ Ｐゴシック" pitchFamily="34" charset="-128"/>
              </a:rPr>
              <a:t> </a:t>
            </a:r>
            <a:r>
              <a:rPr lang="en-US" sz="2500" dirty="0" err="1">
                <a:latin typeface="Arial" pitchFamily="34" charset="0"/>
                <a:ea typeface="ＭＳ Ｐゴシック" pitchFamily="34" charset="-128"/>
              </a:rPr>
              <a:t>humanitaire</a:t>
            </a:r>
            <a:r>
              <a:rPr lang="tr-TR" sz="2500" dirty="0">
                <a:latin typeface="Arial" pitchFamily="34" charset="0"/>
                <a:ea typeface="ＭＳ Ｐゴシック" pitchFamily="34" charset="-128"/>
              </a:rPr>
              <a:t>:</a:t>
            </a: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500" dirty="0" err="1">
                <a:latin typeface="Arial" pitchFamily="34" charset="0"/>
                <a:ea typeface="ＭＳ Ｐゴシック" pitchFamily="34" charset="-128"/>
              </a:rPr>
              <a:t>Religion</a:t>
            </a:r>
            <a:r>
              <a:rPr lang="tr-TR" sz="2500" dirty="0">
                <a:latin typeface="Arial" pitchFamily="34" charset="0"/>
                <a:ea typeface="ＭＳ Ｐゴシック" pitchFamily="34" charset="-128"/>
              </a:rPr>
              <a:t> de </a:t>
            </a:r>
            <a:r>
              <a:rPr lang="tr-TR" sz="2500" dirty="0" err="1">
                <a:latin typeface="Arial" pitchFamily="34" charset="0"/>
                <a:ea typeface="ＭＳ Ｐゴシック" pitchFamily="34" charset="-128"/>
              </a:rPr>
              <a:t>l</a:t>
            </a:r>
            <a:r>
              <a:rPr lang="tr-TR" altLang="fr-FR" sz="2500" dirty="0" err="1">
                <a:latin typeface="Arial" pitchFamily="34" charset="0"/>
                <a:ea typeface="ＭＳ Ｐゴシック" pitchFamily="34" charset="-128"/>
              </a:rPr>
              <a:t>’</a:t>
            </a:r>
            <a:r>
              <a:rPr lang="tr-TR" sz="2500" dirty="0" err="1">
                <a:latin typeface="Arial" pitchFamily="34" charset="0"/>
                <a:ea typeface="ＭＳ Ｐゴシック" pitchFamily="34" charset="-128"/>
              </a:rPr>
              <a:t>humanité</a:t>
            </a:r>
            <a:endParaRPr lang="tr-TR" sz="2500" dirty="0">
              <a:latin typeface="Arial" pitchFamily="34" charset="0"/>
              <a:ea typeface="ＭＳ Ｐゴシック" pitchFamily="34" charset="-128"/>
            </a:endParaRP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endParaRPr lang="en-US" sz="2500" dirty="0">
              <a:latin typeface="Arial" pitchFamily="34" charset="0"/>
              <a:ea typeface="ＭＳ Ｐゴシック" pitchFamily="34" charset="-128"/>
            </a:endParaRP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en-US" sz="2500" dirty="0">
                <a:latin typeface="Arial" pitchFamily="34" charset="0"/>
                <a:ea typeface="ＭＳ Ｐゴシック" pitchFamily="34" charset="-128"/>
              </a:rPr>
              <a:t>Inspiration </a:t>
            </a:r>
            <a:r>
              <a:rPr lang="en-US" sz="2500" dirty="0" err="1">
                <a:latin typeface="Arial" pitchFamily="34" charset="0"/>
                <a:ea typeface="ＭＳ Ｐゴシック" pitchFamily="34" charset="-128"/>
              </a:rPr>
              <a:t>socialiste</a:t>
            </a:r>
            <a:endParaRPr lang="en-US" sz="2500" dirty="0">
              <a:latin typeface="Arial" pitchFamily="34" charset="0"/>
              <a:ea typeface="ＭＳ Ｐゴシック" pitchFamily="34" charset="-128"/>
            </a:endParaRPr>
          </a:p>
          <a:p>
            <a:pPr>
              <a:lnSpc>
                <a:spcPct val="83000"/>
              </a:lnSpc>
              <a:buNone/>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endParaRPr lang="en-US" sz="2500" dirty="0">
              <a:latin typeface="Arial" pitchFamily="34" charset="0"/>
              <a:ea typeface="ＭＳ Ｐゴシック" pitchFamily="34" charset="-128"/>
            </a:endParaRPr>
          </a:p>
        </p:txBody>
      </p:sp>
      <p:sp>
        <p:nvSpPr>
          <p:cNvPr id="294915" name="Rectangle 3"/>
          <p:cNvSpPr>
            <a:spLocks noGrp="1" noChangeArrowheads="1" noTextEdit="1"/>
          </p:cNvSpPr>
          <p:nvPr>
            <p:ph type="clipArt" sz="half" idx="2"/>
          </p:nvPr>
        </p:nvSpPr>
        <p:spPr>
          <a:xfrm>
            <a:off x="4672800" y="1604329"/>
            <a:ext cx="4014720" cy="4526396"/>
          </a:xfrm>
        </p:spPr>
      </p:sp>
      <p:pic>
        <p:nvPicPr>
          <p:cNvPr id="294916" name="Picture 4"/>
          <p:cNvPicPr>
            <a:picLocks noChangeAspect="1" noChangeArrowheads="1"/>
          </p:cNvPicPr>
          <p:nvPr/>
        </p:nvPicPr>
        <p:blipFill>
          <a:blip r:embed="rId3" cstate="print"/>
          <a:srcRect/>
          <a:stretch>
            <a:fillRect/>
          </a:stretch>
        </p:blipFill>
        <p:spPr bwMode="auto">
          <a:xfrm>
            <a:off x="4561921" y="1036909"/>
            <a:ext cx="4433760" cy="5759165"/>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1" name="Picture 1"/>
          <p:cNvPicPr>
            <a:picLocks noChangeAspect="1" noChangeArrowheads="1"/>
          </p:cNvPicPr>
          <p:nvPr/>
        </p:nvPicPr>
        <p:blipFill>
          <a:blip r:embed="rId3" cstate="print"/>
          <a:srcRect/>
          <a:stretch>
            <a:fillRect/>
          </a:stretch>
        </p:blipFill>
        <p:spPr bwMode="auto">
          <a:xfrm>
            <a:off x="4636801" y="1339341"/>
            <a:ext cx="4376160" cy="4114512"/>
          </a:xfrm>
          <a:prstGeom prst="rect">
            <a:avLst/>
          </a:prstGeom>
          <a:noFill/>
          <a:ln w="9525">
            <a:noFill/>
            <a:round/>
            <a:headEnd/>
            <a:tailEnd/>
          </a:ln>
        </p:spPr>
      </p:pic>
      <p:grpSp>
        <p:nvGrpSpPr>
          <p:cNvPr id="2" name="Group 2"/>
          <p:cNvGrpSpPr>
            <a:grpSpLocks/>
          </p:cNvGrpSpPr>
          <p:nvPr/>
        </p:nvGrpSpPr>
        <p:grpSpPr bwMode="auto">
          <a:xfrm>
            <a:off x="1" y="1731062"/>
            <a:ext cx="4036320" cy="3158252"/>
            <a:chOff x="0" y="1202"/>
            <a:chExt cx="2803" cy="2193"/>
          </a:xfrm>
        </p:grpSpPr>
        <p:pic>
          <p:nvPicPr>
            <p:cNvPr id="296963" name="Picture 3"/>
            <p:cNvPicPr>
              <a:picLocks noChangeAspect="1" noChangeArrowheads="1"/>
            </p:cNvPicPr>
            <p:nvPr/>
          </p:nvPicPr>
          <p:blipFill>
            <a:blip r:embed="rId4" cstate="print"/>
            <a:srcRect/>
            <a:stretch>
              <a:fillRect/>
            </a:stretch>
          </p:blipFill>
          <p:spPr bwMode="auto">
            <a:xfrm>
              <a:off x="0" y="1202"/>
              <a:ext cx="2804" cy="2194"/>
            </a:xfrm>
            <a:prstGeom prst="rect">
              <a:avLst/>
            </a:prstGeom>
            <a:noFill/>
            <a:ln w="9525">
              <a:noFill/>
              <a:round/>
              <a:headEnd/>
              <a:tailEnd/>
            </a:ln>
          </p:spPr>
        </p:pic>
        <p:sp>
          <p:nvSpPr>
            <p:cNvPr id="296964" name="Text Box 4"/>
            <p:cNvSpPr txBox="1">
              <a:spLocks noChangeArrowheads="1"/>
            </p:cNvSpPr>
            <p:nvPr/>
          </p:nvSpPr>
          <p:spPr bwMode="auto">
            <a:xfrm>
              <a:off x="0" y="1202"/>
              <a:ext cx="2804" cy="2194"/>
            </a:xfrm>
            <a:prstGeom prst="rect">
              <a:avLst/>
            </a:prstGeom>
            <a:noFill/>
            <a:ln w="9525">
              <a:noFill/>
              <a:round/>
              <a:headEnd/>
              <a:tailEnd/>
            </a:ln>
          </p:spPr>
          <p:txBody>
            <a:bodyPr wrap="none" anchor="ctr"/>
            <a:lstStyle/>
            <a:p>
              <a:endParaRPr lang="tr-TR"/>
            </a:p>
          </p:txBody>
        </p:sp>
      </p:gr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ext Box 1"/>
          <p:cNvSpPr txBox="1">
            <a:spLocks noChangeArrowheads="1"/>
          </p:cNvSpPr>
          <p:nvPr/>
        </p:nvSpPr>
        <p:spPr bwMode="auto">
          <a:xfrm>
            <a:off x="456481" y="1646094"/>
            <a:ext cx="8228160" cy="4444307"/>
          </a:xfrm>
          <a:prstGeom prst="rect">
            <a:avLst/>
          </a:prstGeom>
          <a:noFill/>
          <a:ln w="9525">
            <a:noFill/>
            <a:round/>
            <a:headEnd/>
            <a:tailEnd/>
          </a:ln>
        </p:spPr>
        <p:txBody>
          <a:bodyPr lIns="0" tIns="25471" rIns="0" bIns="0" anchor="ctr"/>
          <a:lstStyle/>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Inspiration </a:t>
            </a:r>
            <a:r>
              <a:rPr lang="en-US" sz="2900" dirty="0" err="1">
                <a:solidFill>
                  <a:srgbClr val="000000"/>
                </a:solidFill>
              </a:rPr>
              <a:t>socialiste</a:t>
            </a:r>
            <a:endParaRPr lang="en-US" sz="2900"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Romans </a:t>
            </a:r>
            <a:r>
              <a:rPr lang="en-US" sz="2900" dirty="0" err="1">
                <a:solidFill>
                  <a:srgbClr val="000000"/>
                </a:solidFill>
              </a:rPr>
              <a:t>champêtres</a:t>
            </a:r>
            <a:r>
              <a:rPr lang="en-US" sz="2900" dirty="0">
                <a:solidFill>
                  <a:srgbClr val="000000"/>
                </a:solidFill>
              </a:rPr>
              <a:t>: </a:t>
            </a:r>
            <a:r>
              <a:rPr lang="en-US" sz="2900" u="sng" dirty="0">
                <a:solidFill>
                  <a:srgbClr val="000000"/>
                </a:solidFill>
              </a:rPr>
              <a:t>La Mare </a:t>
            </a:r>
            <a:r>
              <a:rPr lang="tr-TR" sz="2900" u="sng" dirty="0">
                <a:solidFill>
                  <a:srgbClr val="000000"/>
                </a:solidFill>
              </a:rPr>
              <a:t>a</a:t>
            </a:r>
            <a:r>
              <a:rPr lang="en-US" sz="2900" u="sng" dirty="0">
                <a:solidFill>
                  <a:srgbClr val="000000"/>
                </a:solidFill>
              </a:rPr>
              <a:t>u </a:t>
            </a:r>
            <a:r>
              <a:rPr lang="en-US" sz="2900" u="sng" dirty="0" err="1">
                <a:solidFill>
                  <a:srgbClr val="000000"/>
                </a:solidFill>
              </a:rPr>
              <a:t>Diable</a:t>
            </a:r>
            <a:endParaRPr lang="en-US" sz="2900" u="sng"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u="sng" dirty="0">
                <a:solidFill>
                  <a:srgbClr val="000000"/>
                </a:solidFill>
              </a:rPr>
              <a:t>François le </a:t>
            </a:r>
            <a:r>
              <a:rPr lang="en-US" sz="2900" u="sng" dirty="0" err="1">
                <a:solidFill>
                  <a:srgbClr val="000000"/>
                </a:solidFill>
              </a:rPr>
              <a:t>Champi</a:t>
            </a:r>
            <a:endParaRPr lang="en-US" sz="2900" u="sng"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endParaRPr lang="en-US" sz="2900" u="sng"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endParaRPr lang="en-US" sz="2900" u="sng"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Bonne dame de  </a:t>
            </a:r>
            <a:r>
              <a:rPr lang="en-US" sz="2900" dirty="0" err="1">
                <a:solidFill>
                  <a:srgbClr val="000000"/>
                </a:solidFill>
              </a:rPr>
              <a:t>Nohant</a:t>
            </a:r>
            <a:r>
              <a:rPr lang="en-US" sz="2900" dirty="0">
                <a:solidFill>
                  <a:srgbClr val="000000"/>
                </a:solidFill>
              </a:rPr>
              <a:t>, </a:t>
            </a:r>
            <a:r>
              <a:rPr lang="en-US" sz="2900" dirty="0" err="1">
                <a:solidFill>
                  <a:srgbClr val="000000"/>
                </a:solidFill>
              </a:rPr>
              <a:t>charité</a:t>
            </a:r>
            <a:endParaRPr lang="en-US" sz="2900" dirty="0">
              <a:solidFill>
                <a:srgbClr val="000000"/>
              </a:solidFill>
            </a:endParaRPr>
          </a:p>
          <a:p>
            <a:pPr>
              <a:tabLst>
                <a:tab pos="0" algn="l"/>
                <a:tab pos="414726" algn="l"/>
                <a:tab pos="829452" algn="l"/>
                <a:tab pos="1244178" algn="l"/>
                <a:tab pos="1658904" algn="l"/>
                <a:tab pos="2073631" algn="l"/>
                <a:tab pos="2488357" algn="l"/>
                <a:tab pos="2903083" algn="l"/>
                <a:tab pos="3317809" algn="l"/>
                <a:tab pos="3732535" algn="l"/>
                <a:tab pos="4147261" algn="l"/>
                <a:tab pos="4561987" algn="l"/>
                <a:tab pos="4976713" algn="l"/>
                <a:tab pos="5391440" algn="l"/>
                <a:tab pos="5806166" algn="l"/>
                <a:tab pos="6220892" algn="l"/>
                <a:tab pos="6635618" algn="l"/>
                <a:tab pos="7050344" algn="l"/>
                <a:tab pos="7465070" algn="l"/>
                <a:tab pos="7879796" algn="l"/>
                <a:tab pos="8294522" algn="l"/>
              </a:tabLst>
            </a:pPr>
            <a:r>
              <a:rPr lang="en-US" sz="2900" dirty="0">
                <a:solidFill>
                  <a:srgbClr val="000000"/>
                </a:solidFill>
              </a:rPr>
              <a:t>Roman </a:t>
            </a:r>
            <a:r>
              <a:rPr lang="en-US" sz="2900" dirty="0" err="1">
                <a:solidFill>
                  <a:srgbClr val="000000"/>
                </a:solidFill>
              </a:rPr>
              <a:t>idéaliste</a:t>
            </a:r>
            <a:endParaRPr lang="en-US" sz="2900" dirty="0">
              <a:solidFill>
                <a:srgbClr val="000000"/>
              </a:solidFill>
            </a:endParaRPr>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301058" name="Rectangle 2"/>
          <p:cNvSpPr>
            <a:spLocks noGrp="1" noChangeArrowheads="1"/>
          </p:cNvSpPr>
          <p:nvPr>
            <p:ph type="body" sz="half" idx="1"/>
          </p:nvPr>
        </p:nvSpPr>
        <p:spPr>
          <a:xfrm>
            <a:off x="456480" y="1604329"/>
            <a:ext cx="4037760" cy="4513434"/>
          </a:xfrm>
        </p:spPr>
        <p:txBody>
          <a:bodyPr>
            <a:normAutofit fontScale="92500" lnSpcReduction="10000"/>
          </a:bodyPr>
          <a:lstStyle/>
          <a:p>
            <a:pPr>
              <a:spcBef>
                <a:spcPts val="726"/>
              </a:spcBef>
            </a:pPr>
            <a:r>
              <a:rPr lang="en-US" u="sng" dirty="0" smtClean="0">
                <a:latin typeface="Times New Roman" pitchFamily="18" charset="0"/>
                <a:ea typeface="ＭＳ Ｐゴシック" pitchFamily="34" charset="-128"/>
              </a:rPr>
              <a:t>La Petite </a:t>
            </a:r>
            <a:r>
              <a:rPr lang="en-US" u="sng" dirty="0" err="1" smtClean="0">
                <a:latin typeface="Times New Roman" pitchFamily="18" charset="0"/>
                <a:ea typeface="ＭＳ Ｐゴシック" pitchFamily="34" charset="-128"/>
              </a:rPr>
              <a:t>Fadette</a:t>
            </a:r>
            <a:endParaRPr lang="en-US" u="sng" dirty="0" smtClean="0">
              <a:latin typeface="Times New Roman" pitchFamily="18" charset="0"/>
              <a:ea typeface="ＭＳ Ｐゴシック" pitchFamily="34" charset="-128"/>
            </a:endParaRPr>
          </a:p>
          <a:p>
            <a:pPr>
              <a:spcBef>
                <a:spcPts val="726"/>
              </a:spcBef>
              <a:buNone/>
            </a:pPr>
            <a:endParaRPr lang="tr-TR" u="sng" dirty="0" smtClean="0">
              <a:latin typeface="Times New Roman" pitchFamily="18" charset="0"/>
              <a:ea typeface="ＭＳ Ｐゴシック" pitchFamily="34" charset="-128"/>
            </a:endParaRPr>
          </a:p>
          <a:p>
            <a:pPr>
              <a:spcBef>
                <a:spcPts val="726"/>
              </a:spcBef>
              <a:buNone/>
            </a:pPr>
            <a:endParaRPr lang="tr-TR" u="sng" dirty="0" smtClean="0">
              <a:latin typeface="Times New Roman" pitchFamily="18" charset="0"/>
              <a:ea typeface="ＭＳ Ｐゴシック" pitchFamily="34" charset="-128"/>
            </a:endParaRPr>
          </a:p>
          <a:p>
            <a:pPr>
              <a:spcBef>
                <a:spcPts val="726"/>
              </a:spcBef>
              <a:buNone/>
            </a:pPr>
            <a:r>
              <a:rPr lang="tr-TR" dirty="0" err="1" smtClean="0">
                <a:latin typeface="Times New Roman" pitchFamily="18" charset="0"/>
                <a:ea typeface="ＭＳ Ｐゴシック" pitchFamily="34" charset="-128"/>
              </a:rPr>
              <a:t>Entre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idéalisme</a:t>
            </a:r>
            <a:r>
              <a:rPr lang="tr-TR" dirty="0" smtClean="0">
                <a:latin typeface="Times New Roman" pitchFamily="18" charset="0"/>
                <a:ea typeface="ＭＳ Ｐゴシック" pitchFamily="34" charset="-128"/>
              </a:rPr>
              <a:t> et </a:t>
            </a:r>
            <a:r>
              <a:rPr lang="tr-TR" dirty="0" err="1" smtClean="0">
                <a:latin typeface="Times New Roman" pitchFamily="18" charset="0"/>
                <a:ea typeface="ＭＳ Ｐゴシック" pitchFamily="34" charset="-128"/>
              </a:rPr>
              <a:t>réalisme</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improvisation</a:t>
            </a:r>
            <a:r>
              <a:rPr lang="tr-TR" dirty="0" smtClean="0">
                <a:latin typeface="Times New Roman" pitchFamily="18" charset="0"/>
                <a:ea typeface="ＭＳ Ｐゴシック" pitchFamily="34" charset="-128"/>
              </a:rPr>
              <a:t> dans </a:t>
            </a:r>
            <a:r>
              <a:rPr lang="tr-TR" dirty="0" err="1" smtClean="0">
                <a:latin typeface="Times New Roman" pitchFamily="18" charset="0"/>
                <a:ea typeface="ＭＳ Ｐゴシック" pitchFamily="34" charset="-128"/>
              </a:rPr>
              <a:t>l</a:t>
            </a:r>
            <a:r>
              <a:rPr lang="tr-TR" altLang="fr-FR" dirty="0" err="1" smtClean="0">
                <a:latin typeface="Times New Roman" pitchFamily="18" charset="0"/>
                <a:ea typeface="ＭＳ Ｐゴシック" pitchFamily="34" charset="-128"/>
              </a:rPr>
              <a:t>’</a:t>
            </a:r>
            <a:r>
              <a:rPr lang="tr-TR" dirty="0" err="1" smtClean="0">
                <a:latin typeface="Times New Roman" pitchFamily="18" charset="0"/>
                <a:ea typeface="ＭＳ Ｐゴシック" pitchFamily="34" charset="-128"/>
              </a:rPr>
              <a:t>écriture</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imitation</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du</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perpétuel</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devenir</a:t>
            </a:r>
            <a:r>
              <a:rPr lang="tr-TR" dirty="0" smtClean="0">
                <a:latin typeface="Times New Roman" pitchFamily="18" charset="0"/>
                <a:ea typeface="ＭＳ Ｐゴシック" pitchFamily="34" charset="-128"/>
              </a:rPr>
              <a:t> de la </a:t>
            </a:r>
            <a:r>
              <a:rPr lang="tr-TR" dirty="0" err="1" smtClean="0">
                <a:latin typeface="Times New Roman" pitchFamily="18" charset="0"/>
                <a:ea typeface="ＭＳ Ｐゴシック" pitchFamily="34" charset="-128"/>
              </a:rPr>
              <a:t>vie</a:t>
            </a:r>
            <a:r>
              <a:rPr lang="tr-TR" dirty="0" smtClean="0">
                <a:latin typeface="Times New Roman" pitchFamily="18" charset="0"/>
                <a:ea typeface="ＭＳ Ｐゴシック" pitchFamily="34" charset="-128"/>
              </a:rPr>
              <a:t>  </a:t>
            </a:r>
          </a:p>
        </p:txBody>
      </p:sp>
      <p:pic>
        <p:nvPicPr>
          <p:cNvPr id="301059" name="Picture 3"/>
          <p:cNvPicPr>
            <a:picLocks noChangeAspect="1" noChangeArrowheads="1"/>
          </p:cNvPicPr>
          <p:nvPr/>
        </p:nvPicPr>
        <p:blipFill>
          <a:blip r:embed="rId3" cstate="print"/>
          <a:srcRect/>
          <a:stretch>
            <a:fillRect/>
          </a:stretch>
        </p:blipFill>
        <p:spPr bwMode="auto">
          <a:xfrm>
            <a:off x="4507200" y="1731062"/>
            <a:ext cx="4039200" cy="3122248"/>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303106" name="Rectangle 2"/>
          <p:cNvSpPr>
            <a:spLocks noGrp="1" noChangeArrowheads="1"/>
          </p:cNvSpPr>
          <p:nvPr>
            <p:ph idx="1"/>
          </p:nvPr>
        </p:nvSpPr>
        <p:spPr>
          <a:xfrm>
            <a:off x="456481" y="1604329"/>
            <a:ext cx="8215200" cy="4513434"/>
          </a:xfrm>
        </p:spPr>
        <p:txBody>
          <a:bodyPr>
            <a:normAutofit fontScale="92500" lnSpcReduction="10000"/>
          </a:bodyPr>
          <a:lstStyle/>
          <a:p>
            <a:pPr eaLnBrk="1" hangingPunct="1">
              <a:buFont typeface="Times New Roman" pitchFamily="18" charset="0"/>
              <a:buNone/>
            </a:pPr>
            <a:r>
              <a:rPr lang="fr-FR" smtClean="0">
                <a:latin typeface="Arial" pitchFamily="34" charset="0"/>
                <a:ea typeface="ＭＳ Ｐゴシック" pitchFamily="34" charset="-128"/>
              </a:rPr>
              <a:t>Le père Barbeau de la Cosse n'était pas mal dans ses affaires, à preuve qu'il était du conseil municipal de sa commune. Il avait deux champs qui lui donnaient la nourriture de sa famille et du profit par-dessus le marché. Il cueillait dans ses prés du foin à pleins charrois, et, sauf celui qui était au bord du ruisseau, et qui était un peu ennuyé par le jonc, c'était du fourrage connu dans l'endroit pour être de première qualité.</a:t>
            </a:r>
            <a:r>
              <a:rPr lang="tr-TR" smtClean="0">
                <a:latin typeface="Arial" pitchFamily="34" charset="0"/>
                <a:ea typeface="ＭＳ Ｐゴシック" pitchFamily="34" charset="-128"/>
              </a:rPr>
              <a:t>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Words>
  <Application>Microsoft Office PowerPoint</Application>
  <PresentationFormat>Ekran Gösterisi (4:3)</PresentationFormat>
  <Paragraphs>27</Paragraphs>
  <Slides>5</Slides>
  <Notes>5</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5) George Sand 1804-1876</vt:lpstr>
      <vt:lpstr>Slayt 2</vt:lpstr>
      <vt:lpstr>Slayt 3</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George Sand 1804-1876</dc:title>
  <dc:creator>istanbul</dc:creator>
  <cp:lastModifiedBy>istanbul</cp:lastModifiedBy>
  <cp:revision>1</cp:revision>
  <dcterms:created xsi:type="dcterms:W3CDTF">2018-09-12T07:25:18Z</dcterms:created>
  <dcterms:modified xsi:type="dcterms:W3CDTF">2018-09-12T07:25:43Z</dcterms:modified>
</cp:coreProperties>
</file>