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59" r:id="rId4"/>
    <p:sldId id="260" r:id="rId5"/>
    <p:sldId id="261"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373"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FFF48C-0BDD-474D-BB10-404C8FB4D450}" type="datetimeFigureOut">
              <a:rPr lang="fr-FR" smtClean="0"/>
              <a:t>12/09/2018</a:t>
            </a:fld>
            <a:endParaRPr lang="fr-F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785F65-FCEC-4E73-AEF9-AB059121C759}" type="slidenum">
              <a:rPr lang="fr-FR" smtClean="0"/>
              <a:t>‹#›</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5938" name="Rectangle 15"/>
          <p:cNvSpPr>
            <a:spLocks noGrp="1" noChangeArrowheads="1"/>
          </p:cNvSpPr>
          <p:nvPr>
            <p:ph type="sldNum" sz="quarter"/>
          </p:nvPr>
        </p:nvSpPr>
        <p:spPr>
          <a:noFill/>
        </p:spPr>
        <p:txBody>
          <a:bodyPr/>
          <a:lstStyle/>
          <a:p>
            <a:fld id="{079E25F2-66DD-48A1-998C-07261CF37AF5}" type="slidenum">
              <a:rPr lang="en-US"/>
              <a:pPr/>
              <a:t>1</a:t>
            </a:fld>
            <a:endParaRPr lang="en-US"/>
          </a:p>
        </p:txBody>
      </p:sp>
      <p:sp>
        <p:nvSpPr>
          <p:cNvPr id="295939" name="Text Box 1"/>
          <p:cNvSpPr txBox="1">
            <a:spLocks noChangeArrowheads="1"/>
          </p:cNvSpPr>
          <p:nvPr/>
        </p:nvSpPr>
        <p:spPr bwMode="auto">
          <a:xfrm>
            <a:off x="1210236" y="694171"/>
            <a:ext cx="4437529" cy="3429000"/>
          </a:xfrm>
          <a:prstGeom prst="rect">
            <a:avLst/>
          </a:prstGeom>
          <a:solidFill>
            <a:srgbClr val="FFFFFF"/>
          </a:solidFill>
          <a:ln w="9360">
            <a:solidFill>
              <a:srgbClr val="000000"/>
            </a:solidFill>
            <a:miter lim="800000"/>
            <a:headEnd/>
            <a:tailEnd/>
          </a:ln>
        </p:spPr>
        <p:txBody>
          <a:bodyPr wrap="none" lIns="82058" tIns="41029" rIns="82058" bIns="41029" anchor="ctr"/>
          <a:lstStyle/>
          <a:p>
            <a:endParaRPr lang="tr-TR"/>
          </a:p>
        </p:txBody>
      </p:sp>
      <p:sp>
        <p:nvSpPr>
          <p:cNvPr id="295940" name="Rectangle 2"/>
          <p:cNvSpPr>
            <a:spLocks noChangeArrowheads="1"/>
          </p:cNvSpPr>
          <p:nvPr>
            <p:ph type="body"/>
          </p:nvPr>
        </p:nvSpPr>
        <p:spPr>
          <a:xfrm>
            <a:off x="686360" y="4342535"/>
            <a:ext cx="5474074" cy="4101523"/>
          </a:xfrm>
          <a:noFill/>
          <a:ln/>
        </p:spPr>
        <p:txBody>
          <a:bodyPr wrap="none" anchor="ctr"/>
          <a:lstStyle/>
          <a:p>
            <a:endParaRPr lang="tr-TR" smtClean="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7986" name="Rectangle 15"/>
          <p:cNvSpPr>
            <a:spLocks noGrp="1" noChangeArrowheads="1"/>
          </p:cNvSpPr>
          <p:nvPr>
            <p:ph type="sldNum" sz="quarter"/>
          </p:nvPr>
        </p:nvSpPr>
        <p:spPr>
          <a:noFill/>
        </p:spPr>
        <p:txBody>
          <a:bodyPr/>
          <a:lstStyle/>
          <a:p>
            <a:fld id="{8443D66A-7BA4-45F3-9960-8B792CD6F749}" type="slidenum">
              <a:rPr lang="en-US"/>
              <a:pPr/>
              <a:t>2</a:t>
            </a:fld>
            <a:endParaRPr lang="en-US"/>
          </a:p>
        </p:txBody>
      </p:sp>
      <p:sp>
        <p:nvSpPr>
          <p:cNvPr id="297987" name="Rectangle 1"/>
          <p:cNvSpPr>
            <a:spLocks noChangeArrowheads="1" noTextEdit="1"/>
          </p:cNvSpPr>
          <p:nvPr>
            <p:ph type="sldImg"/>
          </p:nvPr>
        </p:nvSpPr>
        <p:spPr>
          <a:xfrm>
            <a:off x="1211637" y="694171"/>
            <a:ext cx="4422121" cy="3416011"/>
          </a:xfrm>
          <a:solidFill>
            <a:srgbClr val="FFFFFF"/>
          </a:solidFill>
          <a:ln>
            <a:solidFill>
              <a:srgbClr val="000000"/>
            </a:solidFill>
            <a:miter lim="800000"/>
          </a:ln>
        </p:spPr>
      </p:sp>
      <p:sp>
        <p:nvSpPr>
          <p:cNvPr id="297988" name="Rectangle 2"/>
          <p:cNvSpPr>
            <a:spLocks noChangeArrowheads="1"/>
          </p:cNvSpPr>
          <p:nvPr>
            <p:ph type="body" idx="1"/>
          </p:nvPr>
        </p:nvSpPr>
        <p:spPr>
          <a:xfrm>
            <a:off x="686360" y="4342535"/>
            <a:ext cx="5474074" cy="4101523"/>
          </a:xfrm>
          <a:noFill/>
          <a:ln/>
        </p:spPr>
        <p:txBody>
          <a:bodyPr wrap="none" anchor="ctr"/>
          <a:lstStyle/>
          <a:p>
            <a:endParaRPr lang="tr-TR" smtClean="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0034" name="Rectangle 15"/>
          <p:cNvSpPr>
            <a:spLocks noGrp="1" noChangeArrowheads="1"/>
          </p:cNvSpPr>
          <p:nvPr>
            <p:ph type="sldNum" sz="quarter"/>
          </p:nvPr>
        </p:nvSpPr>
        <p:spPr>
          <a:noFill/>
        </p:spPr>
        <p:txBody>
          <a:bodyPr/>
          <a:lstStyle/>
          <a:p>
            <a:fld id="{34CA1621-4124-4AF2-A84F-B1734FE8D01D}" type="slidenum">
              <a:rPr lang="en-US"/>
              <a:pPr/>
              <a:t>3</a:t>
            </a:fld>
            <a:endParaRPr lang="en-US"/>
          </a:p>
        </p:txBody>
      </p:sp>
      <p:sp>
        <p:nvSpPr>
          <p:cNvPr id="300035" name="Text Box 1"/>
          <p:cNvSpPr txBox="1">
            <a:spLocks noChangeArrowheads="1"/>
          </p:cNvSpPr>
          <p:nvPr/>
        </p:nvSpPr>
        <p:spPr bwMode="auto">
          <a:xfrm>
            <a:off x="1210236" y="694171"/>
            <a:ext cx="4437529" cy="3429000"/>
          </a:xfrm>
          <a:prstGeom prst="rect">
            <a:avLst/>
          </a:prstGeom>
          <a:solidFill>
            <a:srgbClr val="FFFFFF"/>
          </a:solidFill>
          <a:ln w="9360">
            <a:solidFill>
              <a:srgbClr val="000000"/>
            </a:solidFill>
            <a:miter lim="800000"/>
            <a:headEnd/>
            <a:tailEnd/>
          </a:ln>
        </p:spPr>
        <p:txBody>
          <a:bodyPr wrap="none" lIns="82058" tIns="41029" rIns="82058" bIns="41029" anchor="ctr"/>
          <a:lstStyle/>
          <a:p>
            <a:endParaRPr lang="tr-TR"/>
          </a:p>
        </p:txBody>
      </p:sp>
      <p:sp>
        <p:nvSpPr>
          <p:cNvPr id="300036" name="Rectangle 2"/>
          <p:cNvSpPr>
            <a:spLocks noChangeArrowheads="1"/>
          </p:cNvSpPr>
          <p:nvPr>
            <p:ph type="body"/>
          </p:nvPr>
        </p:nvSpPr>
        <p:spPr>
          <a:xfrm>
            <a:off x="686360" y="4342535"/>
            <a:ext cx="5474074" cy="4101523"/>
          </a:xfrm>
          <a:noFill/>
          <a:ln/>
        </p:spPr>
        <p:txBody>
          <a:bodyPr wrap="none" anchor="ctr"/>
          <a:lstStyle/>
          <a:p>
            <a:endParaRPr lang="tr-TR" smtClean="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2082" name="Rectangle 15"/>
          <p:cNvSpPr>
            <a:spLocks noGrp="1" noChangeArrowheads="1"/>
          </p:cNvSpPr>
          <p:nvPr>
            <p:ph type="sldNum" sz="quarter"/>
          </p:nvPr>
        </p:nvSpPr>
        <p:spPr>
          <a:noFill/>
        </p:spPr>
        <p:txBody>
          <a:bodyPr/>
          <a:lstStyle/>
          <a:p>
            <a:fld id="{2A61BAAE-2AB6-4D8E-898D-458BA7CC95EB}" type="slidenum">
              <a:rPr lang="en-US"/>
              <a:pPr/>
              <a:t>4</a:t>
            </a:fld>
            <a:endParaRPr lang="en-US"/>
          </a:p>
        </p:txBody>
      </p:sp>
      <p:sp>
        <p:nvSpPr>
          <p:cNvPr id="302083" name="Rectangle 1"/>
          <p:cNvSpPr>
            <a:spLocks noChangeArrowheads="1" noTextEdit="1"/>
          </p:cNvSpPr>
          <p:nvPr>
            <p:ph type="sldImg"/>
          </p:nvPr>
        </p:nvSpPr>
        <p:spPr>
          <a:xfrm>
            <a:off x="1211637" y="694171"/>
            <a:ext cx="4422121" cy="3416011"/>
          </a:xfrm>
          <a:solidFill>
            <a:srgbClr val="FFFFFF"/>
          </a:solidFill>
          <a:ln>
            <a:solidFill>
              <a:srgbClr val="000000"/>
            </a:solidFill>
            <a:miter lim="800000"/>
          </a:ln>
        </p:spPr>
      </p:sp>
      <p:sp>
        <p:nvSpPr>
          <p:cNvPr id="302084" name="Rectangle 2"/>
          <p:cNvSpPr>
            <a:spLocks noChangeArrowheads="1"/>
          </p:cNvSpPr>
          <p:nvPr>
            <p:ph type="body" idx="1"/>
          </p:nvPr>
        </p:nvSpPr>
        <p:spPr>
          <a:xfrm>
            <a:off x="686360" y="4342535"/>
            <a:ext cx="5474074" cy="4101523"/>
          </a:xfrm>
          <a:noFill/>
          <a:ln/>
        </p:spPr>
        <p:txBody>
          <a:bodyPr wrap="none" anchor="ctr"/>
          <a:lstStyle/>
          <a:p>
            <a:endParaRPr lang="tr-TR" smtClean="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4130" name="Rectangle 15"/>
          <p:cNvSpPr>
            <a:spLocks noGrp="1" noChangeArrowheads="1"/>
          </p:cNvSpPr>
          <p:nvPr>
            <p:ph type="sldNum" sz="quarter"/>
          </p:nvPr>
        </p:nvSpPr>
        <p:spPr>
          <a:noFill/>
        </p:spPr>
        <p:txBody>
          <a:bodyPr/>
          <a:lstStyle/>
          <a:p>
            <a:fld id="{328E6F0D-2A79-4454-9E26-3CC2A5D524C5}" type="slidenum">
              <a:rPr lang="en-US"/>
              <a:pPr/>
              <a:t>5</a:t>
            </a:fld>
            <a:endParaRPr lang="en-US"/>
          </a:p>
        </p:txBody>
      </p:sp>
      <p:sp>
        <p:nvSpPr>
          <p:cNvPr id="304131" name="Rectangle 1"/>
          <p:cNvSpPr>
            <a:spLocks noChangeArrowheads="1" noTextEdit="1"/>
          </p:cNvSpPr>
          <p:nvPr>
            <p:ph type="sldImg"/>
          </p:nvPr>
        </p:nvSpPr>
        <p:spPr>
          <a:xfrm>
            <a:off x="1211637" y="694171"/>
            <a:ext cx="4422121" cy="3416011"/>
          </a:xfrm>
          <a:solidFill>
            <a:srgbClr val="FFFFFF"/>
          </a:solidFill>
          <a:ln>
            <a:solidFill>
              <a:srgbClr val="000000"/>
            </a:solidFill>
            <a:miter lim="800000"/>
          </a:ln>
        </p:spPr>
      </p:sp>
      <p:sp>
        <p:nvSpPr>
          <p:cNvPr id="304132" name="Rectangle 2"/>
          <p:cNvSpPr>
            <a:spLocks noChangeArrowheads="1"/>
          </p:cNvSpPr>
          <p:nvPr>
            <p:ph type="body" idx="1"/>
          </p:nvPr>
        </p:nvSpPr>
        <p:spPr>
          <a:xfrm>
            <a:off x="686360" y="4342535"/>
            <a:ext cx="5474074" cy="4101523"/>
          </a:xfrm>
          <a:noFill/>
          <a:ln/>
        </p:spPr>
        <p:txBody>
          <a:bodyPr wrap="none" anchor="ctr"/>
          <a:lstStyle/>
          <a:p>
            <a:endParaRPr lang="tr-TR" smtClean="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fr-F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fr-FR"/>
          </a:p>
        </p:txBody>
      </p:sp>
      <p:sp>
        <p:nvSpPr>
          <p:cNvPr id="4" name="3 Veri Yer Tutucusu"/>
          <p:cNvSpPr>
            <a:spLocks noGrp="1"/>
          </p:cNvSpPr>
          <p:nvPr>
            <p:ph type="dt" sz="half" idx="10"/>
          </p:nvPr>
        </p:nvSpPr>
        <p:spPr/>
        <p:txBody>
          <a:bodyPr/>
          <a:lstStyle/>
          <a:p>
            <a:fld id="{997F2916-6628-4974-8F6D-A63762967ED7}" type="datetimeFigureOut">
              <a:rPr lang="fr-FR" smtClean="0"/>
              <a:t>12/09/2018</a:t>
            </a:fld>
            <a:endParaRPr lang="fr-FR"/>
          </a:p>
        </p:txBody>
      </p:sp>
      <p:sp>
        <p:nvSpPr>
          <p:cNvPr id="5" name="4 Altbilgi Yer Tutucusu"/>
          <p:cNvSpPr>
            <a:spLocks noGrp="1"/>
          </p:cNvSpPr>
          <p:nvPr>
            <p:ph type="ftr" sz="quarter" idx="11"/>
          </p:nvPr>
        </p:nvSpPr>
        <p:spPr/>
        <p:txBody>
          <a:bodyPr/>
          <a:lstStyle/>
          <a:p>
            <a:endParaRPr lang="fr-FR"/>
          </a:p>
        </p:txBody>
      </p:sp>
      <p:sp>
        <p:nvSpPr>
          <p:cNvPr id="6" name="5 Slayt Numarası Yer Tutucusu"/>
          <p:cNvSpPr>
            <a:spLocks noGrp="1"/>
          </p:cNvSpPr>
          <p:nvPr>
            <p:ph type="sldNum" sz="quarter" idx="12"/>
          </p:nvPr>
        </p:nvSpPr>
        <p:spPr/>
        <p:txBody>
          <a:bodyPr/>
          <a:lstStyle/>
          <a:p>
            <a:fld id="{158DF943-81A5-47FE-B953-FC9E0FA4B3D4}" type="slidenum">
              <a:rPr lang="fr-FR" smtClean="0"/>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fr-F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4" name="3 Veri Yer Tutucusu"/>
          <p:cNvSpPr>
            <a:spLocks noGrp="1"/>
          </p:cNvSpPr>
          <p:nvPr>
            <p:ph type="dt" sz="half" idx="10"/>
          </p:nvPr>
        </p:nvSpPr>
        <p:spPr/>
        <p:txBody>
          <a:bodyPr/>
          <a:lstStyle/>
          <a:p>
            <a:fld id="{997F2916-6628-4974-8F6D-A63762967ED7}" type="datetimeFigureOut">
              <a:rPr lang="fr-FR" smtClean="0"/>
              <a:t>12/09/2018</a:t>
            </a:fld>
            <a:endParaRPr lang="fr-FR"/>
          </a:p>
        </p:txBody>
      </p:sp>
      <p:sp>
        <p:nvSpPr>
          <p:cNvPr id="5" name="4 Altbilgi Yer Tutucusu"/>
          <p:cNvSpPr>
            <a:spLocks noGrp="1"/>
          </p:cNvSpPr>
          <p:nvPr>
            <p:ph type="ftr" sz="quarter" idx="11"/>
          </p:nvPr>
        </p:nvSpPr>
        <p:spPr/>
        <p:txBody>
          <a:bodyPr/>
          <a:lstStyle/>
          <a:p>
            <a:endParaRPr lang="fr-FR"/>
          </a:p>
        </p:txBody>
      </p:sp>
      <p:sp>
        <p:nvSpPr>
          <p:cNvPr id="6" name="5 Slayt Numarası Yer Tutucusu"/>
          <p:cNvSpPr>
            <a:spLocks noGrp="1"/>
          </p:cNvSpPr>
          <p:nvPr>
            <p:ph type="sldNum" sz="quarter" idx="12"/>
          </p:nvPr>
        </p:nvSpPr>
        <p:spPr/>
        <p:txBody>
          <a:bodyPr/>
          <a:lstStyle/>
          <a:p>
            <a:fld id="{158DF943-81A5-47FE-B953-FC9E0FA4B3D4}"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fr-F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4" name="3 Veri Yer Tutucusu"/>
          <p:cNvSpPr>
            <a:spLocks noGrp="1"/>
          </p:cNvSpPr>
          <p:nvPr>
            <p:ph type="dt" sz="half" idx="10"/>
          </p:nvPr>
        </p:nvSpPr>
        <p:spPr/>
        <p:txBody>
          <a:bodyPr/>
          <a:lstStyle/>
          <a:p>
            <a:fld id="{997F2916-6628-4974-8F6D-A63762967ED7}" type="datetimeFigureOut">
              <a:rPr lang="fr-FR" smtClean="0"/>
              <a:t>12/09/2018</a:t>
            </a:fld>
            <a:endParaRPr lang="fr-FR"/>
          </a:p>
        </p:txBody>
      </p:sp>
      <p:sp>
        <p:nvSpPr>
          <p:cNvPr id="5" name="4 Altbilgi Yer Tutucusu"/>
          <p:cNvSpPr>
            <a:spLocks noGrp="1"/>
          </p:cNvSpPr>
          <p:nvPr>
            <p:ph type="ftr" sz="quarter" idx="11"/>
          </p:nvPr>
        </p:nvSpPr>
        <p:spPr/>
        <p:txBody>
          <a:bodyPr/>
          <a:lstStyle/>
          <a:p>
            <a:endParaRPr lang="fr-FR"/>
          </a:p>
        </p:txBody>
      </p:sp>
      <p:sp>
        <p:nvSpPr>
          <p:cNvPr id="6" name="5 Slayt Numarası Yer Tutucusu"/>
          <p:cNvSpPr>
            <a:spLocks noGrp="1"/>
          </p:cNvSpPr>
          <p:nvPr>
            <p:ph type="sldNum" sz="quarter" idx="12"/>
          </p:nvPr>
        </p:nvSpPr>
        <p:spPr/>
        <p:txBody>
          <a:bodyPr/>
          <a:lstStyle/>
          <a:p>
            <a:fld id="{158DF943-81A5-47FE-B953-FC9E0FA4B3D4}" type="slidenum">
              <a:rPr lang="fr-FR" smtClean="0"/>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Başlık, Metin ve Küçük Resim">
    <p:spTree>
      <p:nvGrpSpPr>
        <p:cNvPr id="1" name=""/>
        <p:cNvGrpSpPr/>
        <p:nvPr/>
      </p:nvGrpSpPr>
      <p:grpSpPr>
        <a:xfrm>
          <a:off x="0" y="0"/>
          <a:ext cx="0" cy="0"/>
          <a:chOff x="0" y="0"/>
          <a:chExt cx="0" cy="0"/>
        </a:xfrm>
      </p:grpSpPr>
      <p:sp>
        <p:nvSpPr>
          <p:cNvPr id="2" name="1 Başlık"/>
          <p:cNvSpPr>
            <a:spLocks noGrp="1"/>
          </p:cNvSpPr>
          <p:nvPr>
            <p:ph type="title"/>
          </p:nvPr>
        </p:nvSpPr>
        <p:spPr>
          <a:xfrm>
            <a:off x="456480" y="273629"/>
            <a:ext cx="8213760" cy="1130519"/>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6480" y="1604329"/>
            <a:ext cx="4037760" cy="451199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Küçük Resim Yer Tutucusu"/>
          <p:cNvSpPr>
            <a:spLocks noGrp="1"/>
          </p:cNvSpPr>
          <p:nvPr>
            <p:ph type="clipArt" sz="half" idx="2"/>
          </p:nvPr>
        </p:nvSpPr>
        <p:spPr>
          <a:xfrm>
            <a:off x="4632480" y="1604329"/>
            <a:ext cx="4037760" cy="4511994"/>
          </a:xfrm>
        </p:spPr>
        <p:txBody>
          <a:bodyPr rtlCol="0">
            <a:normAutofit/>
          </a:bodyPr>
          <a:lstStyle/>
          <a:p>
            <a:pPr lvl="0"/>
            <a:endParaRPr lang="tr-TR" noProof="0" smtClean="0"/>
          </a:p>
        </p:txBody>
      </p:sp>
      <p:sp>
        <p:nvSpPr>
          <p:cNvPr id="5" name="Rectangle 3"/>
          <p:cNvSpPr>
            <a:spLocks noGrp="1" noChangeArrowheads="1"/>
          </p:cNvSpPr>
          <p:nvPr>
            <p:ph type="dt" idx="10"/>
          </p:nvPr>
        </p:nvSpPr>
        <p:spPr/>
        <p:txBody>
          <a:bodyPr/>
          <a:lstStyle>
            <a:lvl1pPr>
              <a:defRPr/>
            </a:lvl1pPr>
          </a:lstStyle>
          <a:p>
            <a:pPr>
              <a:defRPr/>
            </a:pPr>
            <a:endParaRPr lang="en-US"/>
          </a:p>
        </p:txBody>
      </p:sp>
      <p:sp>
        <p:nvSpPr>
          <p:cNvPr id="6" name="Rectangle 4"/>
          <p:cNvSpPr>
            <a:spLocks noGrp="1" noChangeArrowheads="1"/>
          </p:cNvSpPr>
          <p:nvPr>
            <p:ph type="ftr" idx="11"/>
          </p:nvPr>
        </p:nvSpPr>
        <p:spPr/>
        <p:txBody>
          <a:bodyPr/>
          <a:lstStyle>
            <a:lvl1pPr>
              <a:defRPr/>
            </a:lvl1pPr>
          </a:lstStyle>
          <a:p>
            <a:pPr>
              <a:defRPr/>
            </a:pPr>
            <a:endParaRPr lang="en-US"/>
          </a:p>
        </p:txBody>
      </p:sp>
      <p:sp>
        <p:nvSpPr>
          <p:cNvPr id="7" name="Rectangle 5"/>
          <p:cNvSpPr>
            <a:spLocks noGrp="1" noChangeArrowheads="1"/>
          </p:cNvSpPr>
          <p:nvPr>
            <p:ph type="sldNum" idx="12"/>
          </p:nvPr>
        </p:nvSpPr>
        <p:spPr/>
        <p:txBody>
          <a:bodyPr/>
          <a:lstStyle>
            <a:lvl1pPr>
              <a:defRPr/>
            </a:lvl1pPr>
          </a:lstStyle>
          <a:p>
            <a:fld id="{18002ACB-F5C2-4835-9518-FD2D55E60A4C}" type="slidenum">
              <a:rPr lang="en-US"/>
              <a:pPr/>
              <a:t>‹#›</a:t>
            </a:fld>
            <a:endParaRPr lang="en-US"/>
          </a:p>
        </p:txBody>
      </p:sp>
    </p:spTree>
  </p:cSld>
  <p:clrMapOvr>
    <a:masterClrMapping/>
  </p:clrMapOvr>
  <p:transition spd="slow">
    <p:push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6480" y="273629"/>
            <a:ext cx="8213760" cy="1130519"/>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6480" y="1604329"/>
            <a:ext cx="4037760" cy="451199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32480" y="1604329"/>
            <a:ext cx="4037760" cy="451199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3"/>
          <p:cNvSpPr>
            <a:spLocks noGrp="1" noChangeArrowheads="1"/>
          </p:cNvSpPr>
          <p:nvPr>
            <p:ph type="dt" idx="10"/>
          </p:nvPr>
        </p:nvSpPr>
        <p:spPr/>
        <p:txBody>
          <a:bodyPr/>
          <a:lstStyle>
            <a:lvl1pPr>
              <a:defRPr/>
            </a:lvl1pPr>
          </a:lstStyle>
          <a:p>
            <a:pPr>
              <a:defRPr/>
            </a:pPr>
            <a:endParaRPr lang="en-US"/>
          </a:p>
        </p:txBody>
      </p:sp>
      <p:sp>
        <p:nvSpPr>
          <p:cNvPr id="6" name="Rectangle 4"/>
          <p:cNvSpPr>
            <a:spLocks noGrp="1" noChangeArrowheads="1"/>
          </p:cNvSpPr>
          <p:nvPr>
            <p:ph type="ftr" idx="11"/>
          </p:nvPr>
        </p:nvSpPr>
        <p:spPr/>
        <p:txBody>
          <a:bodyPr/>
          <a:lstStyle>
            <a:lvl1pPr>
              <a:defRPr/>
            </a:lvl1pPr>
          </a:lstStyle>
          <a:p>
            <a:pPr>
              <a:defRPr/>
            </a:pPr>
            <a:endParaRPr lang="en-US"/>
          </a:p>
        </p:txBody>
      </p:sp>
      <p:sp>
        <p:nvSpPr>
          <p:cNvPr id="7" name="Rectangle 5"/>
          <p:cNvSpPr>
            <a:spLocks noGrp="1" noChangeArrowheads="1"/>
          </p:cNvSpPr>
          <p:nvPr>
            <p:ph type="sldNum" idx="12"/>
          </p:nvPr>
        </p:nvSpPr>
        <p:spPr/>
        <p:txBody>
          <a:bodyPr/>
          <a:lstStyle>
            <a:lvl1pPr>
              <a:defRPr/>
            </a:lvl1pPr>
          </a:lstStyle>
          <a:p>
            <a:fld id="{EC62F76D-A9B4-484C-A7E8-E5317032160D}" type="slidenum">
              <a:rPr lang="en-US"/>
              <a:pPr/>
              <a:t>‹#›</a:t>
            </a:fld>
            <a:endParaRPr lang="en-US"/>
          </a:p>
        </p:txBody>
      </p:sp>
    </p:spTree>
  </p:cSld>
  <p:clrMapOvr>
    <a:masterClrMapping/>
  </p:clrMapOvr>
  <p:transition spd="slow">
    <p:push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fr-F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4" name="3 Veri Yer Tutucusu"/>
          <p:cNvSpPr>
            <a:spLocks noGrp="1"/>
          </p:cNvSpPr>
          <p:nvPr>
            <p:ph type="dt" sz="half" idx="10"/>
          </p:nvPr>
        </p:nvSpPr>
        <p:spPr/>
        <p:txBody>
          <a:bodyPr/>
          <a:lstStyle/>
          <a:p>
            <a:fld id="{997F2916-6628-4974-8F6D-A63762967ED7}" type="datetimeFigureOut">
              <a:rPr lang="fr-FR" smtClean="0"/>
              <a:t>12/09/2018</a:t>
            </a:fld>
            <a:endParaRPr lang="fr-FR"/>
          </a:p>
        </p:txBody>
      </p:sp>
      <p:sp>
        <p:nvSpPr>
          <p:cNvPr id="5" name="4 Altbilgi Yer Tutucusu"/>
          <p:cNvSpPr>
            <a:spLocks noGrp="1"/>
          </p:cNvSpPr>
          <p:nvPr>
            <p:ph type="ftr" sz="quarter" idx="11"/>
          </p:nvPr>
        </p:nvSpPr>
        <p:spPr/>
        <p:txBody>
          <a:bodyPr/>
          <a:lstStyle/>
          <a:p>
            <a:endParaRPr lang="fr-FR"/>
          </a:p>
        </p:txBody>
      </p:sp>
      <p:sp>
        <p:nvSpPr>
          <p:cNvPr id="6" name="5 Slayt Numarası Yer Tutucusu"/>
          <p:cNvSpPr>
            <a:spLocks noGrp="1"/>
          </p:cNvSpPr>
          <p:nvPr>
            <p:ph type="sldNum" sz="quarter" idx="12"/>
          </p:nvPr>
        </p:nvSpPr>
        <p:spPr/>
        <p:txBody>
          <a:bodyPr/>
          <a:lstStyle/>
          <a:p>
            <a:fld id="{158DF943-81A5-47FE-B953-FC9E0FA4B3D4}"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fr-F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97F2916-6628-4974-8F6D-A63762967ED7}" type="datetimeFigureOut">
              <a:rPr lang="fr-FR" smtClean="0"/>
              <a:t>12/09/2018</a:t>
            </a:fld>
            <a:endParaRPr lang="fr-FR"/>
          </a:p>
        </p:txBody>
      </p:sp>
      <p:sp>
        <p:nvSpPr>
          <p:cNvPr id="5" name="4 Altbilgi Yer Tutucusu"/>
          <p:cNvSpPr>
            <a:spLocks noGrp="1"/>
          </p:cNvSpPr>
          <p:nvPr>
            <p:ph type="ftr" sz="quarter" idx="11"/>
          </p:nvPr>
        </p:nvSpPr>
        <p:spPr/>
        <p:txBody>
          <a:bodyPr/>
          <a:lstStyle/>
          <a:p>
            <a:endParaRPr lang="fr-FR"/>
          </a:p>
        </p:txBody>
      </p:sp>
      <p:sp>
        <p:nvSpPr>
          <p:cNvPr id="6" name="5 Slayt Numarası Yer Tutucusu"/>
          <p:cNvSpPr>
            <a:spLocks noGrp="1"/>
          </p:cNvSpPr>
          <p:nvPr>
            <p:ph type="sldNum" sz="quarter" idx="12"/>
          </p:nvPr>
        </p:nvSpPr>
        <p:spPr/>
        <p:txBody>
          <a:bodyPr/>
          <a:lstStyle/>
          <a:p>
            <a:fld id="{158DF943-81A5-47FE-B953-FC9E0FA4B3D4}" type="slidenum">
              <a:rPr lang="fr-FR" smtClean="0"/>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fr-F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5" name="4 Veri Yer Tutucusu"/>
          <p:cNvSpPr>
            <a:spLocks noGrp="1"/>
          </p:cNvSpPr>
          <p:nvPr>
            <p:ph type="dt" sz="half" idx="10"/>
          </p:nvPr>
        </p:nvSpPr>
        <p:spPr/>
        <p:txBody>
          <a:bodyPr/>
          <a:lstStyle/>
          <a:p>
            <a:fld id="{997F2916-6628-4974-8F6D-A63762967ED7}" type="datetimeFigureOut">
              <a:rPr lang="fr-FR" smtClean="0"/>
              <a:t>12/09/2018</a:t>
            </a:fld>
            <a:endParaRPr lang="fr-FR"/>
          </a:p>
        </p:txBody>
      </p:sp>
      <p:sp>
        <p:nvSpPr>
          <p:cNvPr id="6" name="5 Altbilgi Yer Tutucusu"/>
          <p:cNvSpPr>
            <a:spLocks noGrp="1"/>
          </p:cNvSpPr>
          <p:nvPr>
            <p:ph type="ftr" sz="quarter" idx="11"/>
          </p:nvPr>
        </p:nvSpPr>
        <p:spPr/>
        <p:txBody>
          <a:bodyPr/>
          <a:lstStyle/>
          <a:p>
            <a:endParaRPr lang="fr-FR"/>
          </a:p>
        </p:txBody>
      </p:sp>
      <p:sp>
        <p:nvSpPr>
          <p:cNvPr id="7" name="6 Slayt Numarası Yer Tutucusu"/>
          <p:cNvSpPr>
            <a:spLocks noGrp="1"/>
          </p:cNvSpPr>
          <p:nvPr>
            <p:ph type="sldNum" sz="quarter" idx="12"/>
          </p:nvPr>
        </p:nvSpPr>
        <p:spPr/>
        <p:txBody>
          <a:bodyPr/>
          <a:lstStyle/>
          <a:p>
            <a:fld id="{158DF943-81A5-47FE-B953-FC9E0FA4B3D4}"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fr-F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7" name="6 Veri Yer Tutucusu"/>
          <p:cNvSpPr>
            <a:spLocks noGrp="1"/>
          </p:cNvSpPr>
          <p:nvPr>
            <p:ph type="dt" sz="half" idx="10"/>
          </p:nvPr>
        </p:nvSpPr>
        <p:spPr/>
        <p:txBody>
          <a:bodyPr/>
          <a:lstStyle/>
          <a:p>
            <a:fld id="{997F2916-6628-4974-8F6D-A63762967ED7}" type="datetimeFigureOut">
              <a:rPr lang="fr-FR" smtClean="0"/>
              <a:t>12/09/2018</a:t>
            </a:fld>
            <a:endParaRPr lang="fr-FR"/>
          </a:p>
        </p:txBody>
      </p:sp>
      <p:sp>
        <p:nvSpPr>
          <p:cNvPr id="8" name="7 Altbilgi Yer Tutucusu"/>
          <p:cNvSpPr>
            <a:spLocks noGrp="1"/>
          </p:cNvSpPr>
          <p:nvPr>
            <p:ph type="ftr" sz="quarter" idx="11"/>
          </p:nvPr>
        </p:nvSpPr>
        <p:spPr/>
        <p:txBody>
          <a:bodyPr/>
          <a:lstStyle/>
          <a:p>
            <a:endParaRPr lang="fr-FR"/>
          </a:p>
        </p:txBody>
      </p:sp>
      <p:sp>
        <p:nvSpPr>
          <p:cNvPr id="9" name="8 Slayt Numarası Yer Tutucusu"/>
          <p:cNvSpPr>
            <a:spLocks noGrp="1"/>
          </p:cNvSpPr>
          <p:nvPr>
            <p:ph type="sldNum" sz="quarter" idx="12"/>
          </p:nvPr>
        </p:nvSpPr>
        <p:spPr/>
        <p:txBody>
          <a:bodyPr/>
          <a:lstStyle/>
          <a:p>
            <a:fld id="{158DF943-81A5-47FE-B953-FC9E0FA4B3D4}"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fr-FR"/>
          </a:p>
        </p:txBody>
      </p:sp>
      <p:sp>
        <p:nvSpPr>
          <p:cNvPr id="3" name="2 Veri Yer Tutucusu"/>
          <p:cNvSpPr>
            <a:spLocks noGrp="1"/>
          </p:cNvSpPr>
          <p:nvPr>
            <p:ph type="dt" sz="half" idx="10"/>
          </p:nvPr>
        </p:nvSpPr>
        <p:spPr/>
        <p:txBody>
          <a:bodyPr/>
          <a:lstStyle/>
          <a:p>
            <a:fld id="{997F2916-6628-4974-8F6D-A63762967ED7}" type="datetimeFigureOut">
              <a:rPr lang="fr-FR" smtClean="0"/>
              <a:t>12/09/2018</a:t>
            </a:fld>
            <a:endParaRPr lang="fr-FR"/>
          </a:p>
        </p:txBody>
      </p:sp>
      <p:sp>
        <p:nvSpPr>
          <p:cNvPr id="4" name="3 Altbilgi Yer Tutucusu"/>
          <p:cNvSpPr>
            <a:spLocks noGrp="1"/>
          </p:cNvSpPr>
          <p:nvPr>
            <p:ph type="ftr" sz="quarter" idx="11"/>
          </p:nvPr>
        </p:nvSpPr>
        <p:spPr/>
        <p:txBody>
          <a:bodyPr/>
          <a:lstStyle/>
          <a:p>
            <a:endParaRPr lang="fr-FR"/>
          </a:p>
        </p:txBody>
      </p:sp>
      <p:sp>
        <p:nvSpPr>
          <p:cNvPr id="5" name="4 Slayt Numarası Yer Tutucusu"/>
          <p:cNvSpPr>
            <a:spLocks noGrp="1"/>
          </p:cNvSpPr>
          <p:nvPr>
            <p:ph type="sldNum" sz="quarter" idx="12"/>
          </p:nvPr>
        </p:nvSpPr>
        <p:spPr/>
        <p:txBody>
          <a:bodyPr/>
          <a:lstStyle/>
          <a:p>
            <a:fld id="{158DF943-81A5-47FE-B953-FC9E0FA4B3D4}"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97F2916-6628-4974-8F6D-A63762967ED7}" type="datetimeFigureOut">
              <a:rPr lang="fr-FR" smtClean="0"/>
              <a:t>12/09/2018</a:t>
            </a:fld>
            <a:endParaRPr lang="fr-FR"/>
          </a:p>
        </p:txBody>
      </p:sp>
      <p:sp>
        <p:nvSpPr>
          <p:cNvPr id="3" name="2 Altbilgi Yer Tutucusu"/>
          <p:cNvSpPr>
            <a:spLocks noGrp="1"/>
          </p:cNvSpPr>
          <p:nvPr>
            <p:ph type="ftr" sz="quarter" idx="11"/>
          </p:nvPr>
        </p:nvSpPr>
        <p:spPr/>
        <p:txBody>
          <a:bodyPr/>
          <a:lstStyle/>
          <a:p>
            <a:endParaRPr lang="fr-FR"/>
          </a:p>
        </p:txBody>
      </p:sp>
      <p:sp>
        <p:nvSpPr>
          <p:cNvPr id="4" name="3 Slayt Numarası Yer Tutucusu"/>
          <p:cNvSpPr>
            <a:spLocks noGrp="1"/>
          </p:cNvSpPr>
          <p:nvPr>
            <p:ph type="sldNum" sz="quarter" idx="12"/>
          </p:nvPr>
        </p:nvSpPr>
        <p:spPr/>
        <p:txBody>
          <a:bodyPr/>
          <a:lstStyle/>
          <a:p>
            <a:fld id="{158DF943-81A5-47FE-B953-FC9E0FA4B3D4}"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fr-F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97F2916-6628-4974-8F6D-A63762967ED7}" type="datetimeFigureOut">
              <a:rPr lang="fr-FR" smtClean="0"/>
              <a:t>12/09/2018</a:t>
            </a:fld>
            <a:endParaRPr lang="fr-FR"/>
          </a:p>
        </p:txBody>
      </p:sp>
      <p:sp>
        <p:nvSpPr>
          <p:cNvPr id="6" name="5 Altbilgi Yer Tutucusu"/>
          <p:cNvSpPr>
            <a:spLocks noGrp="1"/>
          </p:cNvSpPr>
          <p:nvPr>
            <p:ph type="ftr" sz="quarter" idx="11"/>
          </p:nvPr>
        </p:nvSpPr>
        <p:spPr/>
        <p:txBody>
          <a:bodyPr/>
          <a:lstStyle/>
          <a:p>
            <a:endParaRPr lang="fr-FR"/>
          </a:p>
        </p:txBody>
      </p:sp>
      <p:sp>
        <p:nvSpPr>
          <p:cNvPr id="7" name="6 Slayt Numarası Yer Tutucusu"/>
          <p:cNvSpPr>
            <a:spLocks noGrp="1"/>
          </p:cNvSpPr>
          <p:nvPr>
            <p:ph type="sldNum" sz="quarter" idx="12"/>
          </p:nvPr>
        </p:nvSpPr>
        <p:spPr/>
        <p:txBody>
          <a:bodyPr/>
          <a:lstStyle/>
          <a:p>
            <a:fld id="{158DF943-81A5-47FE-B953-FC9E0FA4B3D4}" type="slidenum">
              <a:rPr lang="fr-FR" smtClean="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fr-F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97F2916-6628-4974-8F6D-A63762967ED7}" type="datetimeFigureOut">
              <a:rPr lang="fr-FR" smtClean="0"/>
              <a:t>12/09/2018</a:t>
            </a:fld>
            <a:endParaRPr lang="fr-FR"/>
          </a:p>
        </p:txBody>
      </p:sp>
      <p:sp>
        <p:nvSpPr>
          <p:cNvPr id="6" name="5 Altbilgi Yer Tutucusu"/>
          <p:cNvSpPr>
            <a:spLocks noGrp="1"/>
          </p:cNvSpPr>
          <p:nvPr>
            <p:ph type="ftr" sz="quarter" idx="11"/>
          </p:nvPr>
        </p:nvSpPr>
        <p:spPr/>
        <p:txBody>
          <a:bodyPr/>
          <a:lstStyle/>
          <a:p>
            <a:endParaRPr lang="fr-FR"/>
          </a:p>
        </p:txBody>
      </p:sp>
      <p:sp>
        <p:nvSpPr>
          <p:cNvPr id="7" name="6 Slayt Numarası Yer Tutucusu"/>
          <p:cNvSpPr>
            <a:spLocks noGrp="1"/>
          </p:cNvSpPr>
          <p:nvPr>
            <p:ph type="sldNum" sz="quarter" idx="12"/>
          </p:nvPr>
        </p:nvSpPr>
        <p:spPr/>
        <p:txBody>
          <a:bodyPr/>
          <a:lstStyle/>
          <a:p>
            <a:fld id="{158DF943-81A5-47FE-B953-FC9E0FA4B3D4}" type="slidenum">
              <a:rPr lang="fr-FR" smtClean="0"/>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fr-F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7F2916-6628-4974-8F6D-A63762967ED7}" type="datetimeFigureOut">
              <a:rPr lang="fr-FR" smtClean="0"/>
              <a:t>12/09/2018</a:t>
            </a:fld>
            <a:endParaRPr lang="fr-F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8DF943-81A5-47FE-B953-FC9E0FA4B3D4}" type="slidenum">
              <a:rPr lang="fr-FR" smtClean="0"/>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3" name="Rectangle 1"/>
          <p:cNvSpPr>
            <a:spLocks noGrp="1" noChangeArrowheads="1"/>
          </p:cNvSpPr>
          <p:nvPr>
            <p:ph type="title"/>
          </p:nvPr>
        </p:nvSpPr>
        <p:spPr>
          <a:xfrm>
            <a:off x="456481" y="313953"/>
            <a:ext cx="8228160" cy="1062832"/>
          </a:xfrm>
        </p:spPr>
        <p:txBody>
          <a:bodyPr tIns="35268"/>
          <a:lstStyle/>
          <a:p>
            <a:pPr>
              <a:lnSpc>
                <a:spcPct val="93000"/>
              </a:lnSpc>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dirty="0" smtClean="0">
                <a:latin typeface="Arial" pitchFamily="34" charset="0"/>
                <a:ea typeface="ＭＳ Ｐゴシック" pitchFamily="34" charset="-128"/>
              </a:rPr>
              <a:t>5) George Sand 1804-1876</a:t>
            </a:r>
          </a:p>
        </p:txBody>
      </p:sp>
      <p:sp>
        <p:nvSpPr>
          <p:cNvPr id="282626" name="Rectangle 2"/>
          <p:cNvSpPr>
            <a:spLocks noGrp="1" noChangeArrowheads="1"/>
          </p:cNvSpPr>
          <p:nvPr>
            <p:ph type="body" sz="half" idx="1"/>
          </p:nvPr>
        </p:nvSpPr>
        <p:spPr>
          <a:xfrm>
            <a:off x="456480" y="1604329"/>
            <a:ext cx="4014720" cy="4444307"/>
          </a:xfrm>
        </p:spPr>
        <p:txBody>
          <a:bodyPr tIns="25471">
            <a:normAutofit/>
          </a:bodyPr>
          <a:lstStyle/>
          <a:p>
            <a:pPr>
              <a:lnSpc>
                <a:spcPct val="83000"/>
              </a:lnSpc>
              <a:buNone/>
              <a:tabLst>
                <a:tab pos="311045" algn="l"/>
                <a:tab pos="413287" algn="l"/>
                <a:tab pos="828013" algn="l"/>
                <a:tab pos="1242739" algn="l"/>
                <a:tab pos="1657465" algn="l"/>
                <a:tab pos="2072191" algn="l"/>
                <a:tab pos="2486917" algn="l"/>
                <a:tab pos="2901643" algn="l"/>
                <a:tab pos="3316369" algn="l"/>
                <a:tab pos="3731096" algn="l"/>
                <a:tab pos="4145822" algn="l"/>
                <a:tab pos="4560548" algn="l"/>
                <a:tab pos="4975274" algn="l"/>
                <a:tab pos="5390000" algn="l"/>
                <a:tab pos="5804726" algn="l"/>
                <a:tab pos="6219452" algn="l"/>
                <a:tab pos="6634178" algn="l"/>
                <a:tab pos="7048904" algn="l"/>
                <a:tab pos="7463631" algn="l"/>
                <a:tab pos="7878357" algn="l"/>
                <a:tab pos="8293083" algn="l"/>
              </a:tabLst>
            </a:pPr>
            <a:r>
              <a:rPr lang="en-US" sz="2500" dirty="0" err="1">
                <a:latin typeface="Arial" pitchFamily="34" charset="0"/>
                <a:ea typeface="ＭＳ Ｐゴシック" pitchFamily="34" charset="-128"/>
              </a:rPr>
              <a:t>Aurore</a:t>
            </a:r>
            <a:r>
              <a:rPr lang="en-US" sz="2500" dirty="0">
                <a:latin typeface="Arial" pitchFamily="34" charset="0"/>
                <a:ea typeface="ＭＳ Ｐゴシック" pitchFamily="34" charset="-128"/>
              </a:rPr>
              <a:t> </a:t>
            </a:r>
            <a:r>
              <a:rPr lang="en-US" sz="2500" dirty="0" err="1">
                <a:latin typeface="Arial" pitchFamily="34" charset="0"/>
                <a:ea typeface="ＭＳ Ｐゴシック" pitchFamily="34" charset="-128"/>
              </a:rPr>
              <a:t>Dupin</a:t>
            </a:r>
            <a:endParaRPr lang="en-US" sz="2500" dirty="0">
              <a:latin typeface="Arial" pitchFamily="34" charset="0"/>
              <a:ea typeface="ＭＳ Ｐゴシック" pitchFamily="34" charset="-128"/>
            </a:endParaRPr>
          </a:p>
          <a:p>
            <a:pPr>
              <a:lnSpc>
                <a:spcPct val="83000"/>
              </a:lnSpc>
              <a:buNone/>
              <a:tabLst>
                <a:tab pos="311045" algn="l"/>
                <a:tab pos="413287" algn="l"/>
                <a:tab pos="828013" algn="l"/>
                <a:tab pos="1242739" algn="l"/>
                <a:tab pos="1657465" algn="l"/>
                <a:tab pos="2072191" algn="l"/>
                <a:tab pos="2486917" algn="l"/>
                <a:tab pos="2901643" algn="l"/>
                <a:tab pos="3316369" algn="l"/>
                <a:tab pos="3731096" algn="l"/>
                <a:tab pos="4145822" algn="l"/>
                <a:tab pos="4560548" algn="l"/>
                <a:tab pos="4975274" algn="l"/>
                <a:tab pos="5390000" algn="l"/>
                <a:tab pos="5804726" algn="l"/>
                <a:tab pos="6219452" algn="l"/>
                <a:tab pos="6634178" algn="l"/>
                <a:tab pos="7048904" algn="l"/>
                <a:tab pos="7463631" algn="l"/>
                <a:tab pos="7878357" algn="l"/>
                <a:tab pos="8293083" algn="l"/>
              </a:tabLst>
            </a:pPr>
            <a:r>
              <a:rPr lang="en-US" sz="2500" dirty="0">
                <a:latin typeface="Arial" pitchFamily="34" charset="0"/>
                <a:ea typeface="ＭＳ Ｐゴシック" pitchFamily="34" charset="-128"/>
              </a:rPr>
              <a:t>Jules </a:t>
            </a:r>
            <a:r>
              <a:rPr lang="en-US" sz="2500" dirty="0" err="1">
                <a:latin typeface="Arial" pitchFamily="34" charset="0"/>
                <a:ea typeface="ＭＳ Ｐゴシック" pitchFamily="34" charset="-128"/>
              </a:rPr>
              <a:t>sandeau</a:t>
            </a:r>
            <a:r>
              <a:rPr lang="en-US" sz="2500" dirty="0">
                <a:latin typeface="Arial" pitchFamily="34" charset="0"/>
                <a:ea typeface="ＭＳ Ｐゴシック" pitchFamily="34" charset="-128"/>
              </a:rPr>
              <a:t>,  Musset, Chopin</a:t>
            </a:r>
          </a:p>
          <a:p>
            <a:pPr>
              <a:lnSpc>
                <a:spcPct val="83000"/>
              </a:lnSpc>
              <a:buNone/>
              <a:tabLst>
                <a:tab pos="311045" algn="l"/>
                <a:tab pos="413287" algn="l"/>
                <a:tab pos="828013" algn="l"/>
                <a:tab pos="1242739" algn="l"/>
                <a:tab pos="1657465" algn="l"/>
                <a:tab pos="2072191" algn="l"/>
                <a:tab pos="2486917" algn="l"/>
                <a:tab pos="2901643" algn="l"/>
                <a:tab pos="3316369" algn="l"/>
                <a:tab pos="3731096" algn="l"/>
                <a:tab pos="4145822" algn="l"/>
                <a:tab pos="4560548" algn="l"/>
                <a:tab pos="4975274" algn="l"/>
                <a:tab pos="5390000" algn="l"/>
                <a:tab pos="5804726" algn="l"/>
                <a:tab pos="6219452" algn="l"/>
                <a:tab pos="6634178" algn="l"/>
                <a:tab pos="7048904" algn="l"/>
                <a:tab pos="7463631" algn="l"/>
                <a:tab pos="7878357" algn="l"/>
                <a:tab pos="8293083" algn="l"/>
              </a:tabLst>
            </a:pPr>
            <a:r>
              <a:rPr lang="en-US" sz="2500" u="sng" dirty="0" err="1">
                <a:latin typeface="Arial" pitchFamily="34" charset="0"/>
                <a:ea typeface="ＭＳ Ｐゴシック" pitchFamily="34" charset="-128"/>
              </a:rPr>
              <a:t>İndiana</a:t>
            </a:r>
            <a:r>
              <a:rPr lang="en-US" sz="2500" dirty="0">
                <a:latin typeface="Arial" pitchFamily="34" charset="0"/>
                <a:ea typeface="ＭＳ Ｐゴシック" pitchFamily="34" charset="-128"/>
              </a:rPr>
              <a:t>, </a:t>
            </a:r>
            <a:r>
              <a:rPr lang="en-US" sz="2500" u="sng" dirty="0" err="1">
                <a:latin typeface="Arial" pitchFamily="34" charset="0"/>
                <a:ea typeface="ＭＳ Ｐゴシック" pitchFamily="34" charset="-128"/>
              </a:rPr>
              <a:t>Lélia</a:t>
            </a:r>
            <a:r>
              <a:rPr lang="en-US" sz="2500" dirty="0">
                <a:latin typeface="Arial" pitchFamily="34" charset="0"/>
                <a:ea typeface="ＭＳ Ｐゴシック" pitchFamily="34" charset="-128"/>
              </a:rPr>
              <a:t>, </a:t>
            </a:r>
            <a:r>
              <a:rPr lang="en-US" sz="2500" u="sng" dirty="0" err="1">
                <a:latin typeface="Arial" pitchFamily="34" charset="0"/>
                <a:ea typeface="ＭＳ Ｐゴシック" pitchFamily="34" charset="-128"/>
              </a:rPr>
              <a:t>Mauprat</a:t>
            </a:r>
            <a:endParaRPr lang="en-US" sz="2500" u="sng" dirty="0">
              <a:latin typeface="Arial" pitchFamily="34" charset="0"/>
              <a:ea typeface="ＭＳ Ｐゴシック" pitchFamily="34" charset="-128"/>
            </a:endParaRPr>
          </a:p>
          <a:p>
            <a:pPr>
              <a:lnSpc>
                <a:spcPct val="83000"/>
              </a:lnSpc>
              <a:buNone/>
              <a:tabLst>
                <a:tab pos="311045" algn="l"/>
                <a:tab pos="413287" algn="l"/>
                <a:tab pos="828013" algn="l"/>
                <a:tab pos="1242739" algn="l"/>
                <a:tab pos="1657465" algn="l"/>
                <a:tab pos="2072191" algn="l"/>
                <a:tab pos="2486917" algn="l"/>
                <a:tab pos="2901643" algn="l"/>
                <a:tab pos="3316369" algn="l"/>
                <a:tab pos="3731096" algn="l"/>
                <a:tab pos="4145822" algn="l"/>
                <a:tab pos="4560548" algn="l"/>
                <a:tab pos="4975274" algn="l"/>
                <a:tab pos="5390000" algn="l"/>
                <a:tab pos="5804726" algn="l"/>
                <a:tab pos="6219452" algn="l"/>
                <a:tab pos="6634178" algn="l"/>
                <a:tab pos="7048904" algn="l"/>
                <a:tab pos="7463631" algn="l"/>
                <a:tab pos="7878357" algn="l"/>
                <a:tab pos="8293083" algn="l"/>
              </a:tabLst>
            </a:pPr>
            <a:r>
              <a:rPr lang="en-US" sz="2500" dirty="0" err="1">
                <a:latin typeface="Arial" pitchFamily="34" charset="0"/>
                <a:ea typeface="ＭＳ Ｐゴシック" pitchFamily="34" charset="-128"/>
              </a:rPr>
              <a:t>Mysticisme</a:t>
            </a:r>
            <a:r>
              <a:rPr lang="en-US" sz="2500" dirty="0">
                <a:latin typeface="Arial" pitchFamily="34" charset="0"/>
                <a:ea typeface="ＭＳ Ｐゴシック" pitchFamily="34" charset="-128"/>
              </a:rPr>
              <a:t> </a:t>
            </a:r>
            <a:r>
              <a:rPr lang="en-US" sz="2500" dirty="0" err="1">
                <a:latin typeface="Arial" pitchFamily="34" charset="0"/>
                <a:ea typeface="ＭＳ Ｐゴシック" pitchFamily="34" charset="-128"/>
              </a:rPr>
              <a:t>humanitaire</a:t>
            </a:r>
            <a:r>
              <a:rPr lang="tr-TR" sz="2500" dirty="0">
                <a:latin typeface="Arial" pitchFamily="34" charset="0"/>
                <a:ea typeface="ＭＳ Ｐゴシック" pitchFamily="34" charset="-128"/>
              </a:rPr>
              <a:t>:</a:t>
            </a:r>
          </a:p>
          <a:p>
            <a:pPr>
              <a:lnSpc>
                <a:spcPct val="83000"/>
              </a:lnSpc>
              <a:buNone/>
              <a:tabLst>
                <a:tab pos="311045" algn="l"/>
                <a:tab pos="413287" algn="l"/>
                <a:tab pos="828013" algn="l"/>
                <a:tab pos="1242739" algn="l"/>
                <a:tab pos="1657465" algn="l"/>
                <a:tab pos="2072191" algn="l"/>
                <a:tab pos="2486917" algn="l"/>
                <a:tab pos="2901643" algn="l"/>
                <a:tab pos="3316369" algn="l"/>
                <a:tab pos="3731096" algn="l"/>
                <a:tab pos="4145822" algn="l"/>
                <a:tab pos="4560548" algn="l"/>
                <a:tab pos="4975274" algn="l"/>
                <a:tab pos="5390000" algn="l"/>
                <a:tab pos="5804726" algn="l"/>
                <a:tab pos="6219452" algn="l"/>
                <a:tab pos="6634178" algn="l"/>
                <a:tab pos="7048904" algn="l"/>
                <a:tab pos="7463631" algn="l"/>
                <a:tab pos="7878357" algn="l"/>
                <a:tab pos="8293083" algn="l"/>
              </a:tabLst>
            </a:pPr>
            <a:r>
              <a:rPr lang="tr-TR" sz="2500" dirty="0" err="1">
                <a:latin typeface="Arial" pitchFamily="34" charset="0"/>
                <a:ea typeface="ＭＳ Ｐゴシック" pitchFamily="34" charset="-128"/>
              </a:rPr>
              <a:t>Religion</a:t>
            </a:r>
            <a:r>
              <a:rPr lang="tr-TR" sz="2500" dirty="0">
                <a:latin typeface="Arial" pitchFamily="34" charset="0"/>
                <a:ea typeface="ＭＳ Ｐゴシック" pitchFamily="34" charset="-128"/>
              </a:rPr>
              <a:t> de </a:t>
            </a:r>
            <a:r>
              <a:rPr lang="tr-TR" sz="2500" dirty="0" err="1">
                <a:latin typeface="Arial" pitchFamily="34" charset="0"/>
                <a:ea typeface="ＭＳ Ｐゴシック" pitchFamily="34" charset="-128"/>
              </a:rPr>
              <a:t>l</a:t>
            </a:r>
            <a:r>
              <a:rPr lang="tr-TR" altLang="fr-FR" sz="2500" dirty="0" err="1">
                <a:latin typeface="Arial" pitchFamily="34" charset="0"/>
                <a:ea typeface="ＭＳ Ｐゴシック" pitchFamily="34" charset="-128"/>
              </a:rPr>
              <a:t>’</a:t>
            </a:r>
            <a:r>
              <a:rPr lang="tr-TR" sz="2500" dirty="0" err="1">
                <a:latin typeface="Arial" pitchFamily="34" charset="0"/>
                <a:ea typeface="ＭＳ Ｐゴシック" pitchFamily="34" charset="-128"/>
              </a:rPr>
              <a:t>humanité</a:t>
            </a:r>
            <a:endParaRPr lang="tr-TR" sz="2500" dirty="0">
              <a:latin typeface="Arial" pitchFamily="34" charset="0"/>
              <a:ea typeface="ＭＳ Ｐゴシック" pitchFamily="34" charset="-128"/>
            </a:endParaRPr>
          </a:p>
          <a:p>
            <a:pPr>
              <a:lnSpc>
                <a:spcPct val="83000"/>
              </a:lnSpc>
              <a:buNone/>
              <a:tabLst>
                <a:tab pos="311045" algn="l"/>
                <a:tab pos="413287" algn="l"/>
                <a:tab pos="828013" algn="l"/>
                <a:tab pos="1242739" algn="l"/>
                <a:tab pos="1657465" algn="l"/>
                <a:tab pos="2072191" algn="l"/>
                <a:tab pos="2486917" algn="l"/>
                <a:tab pos="2901643" algn="l"/>
                <a:tab pos="3316369" algn="l"/>
                <a:tab pos="3731096" algn="l"/>
                <a:tab pos="4145822" algn="l"/>
                <a:tab pos="4560548" algn="l"/>
                <a:tab pos="4975274" algn="l"/>
                <a:tab pos="5390000" algn="l"/>
                <a:tab pos="5804726" algn="l"/>
                <a:tab pos="6219452" algn="l"/>
                <a:tab pos="6634178" algn="l"/>
                <a:tab pos="7048904" algn="l"/>
                <a:tab pos="7463631" algn="l"/>
                <a:tab pos="7878357" algn="l"/>
                <a:tab pos="8293083" algn="l"/>
              </a:tabLst>
            </a:pPr>
            <a:endParaRPr lang="en-US" sz="2500" dirty="0">
              <a:latin typeface="Arial" pitchFamily="34" charset="0"/>
              <a:ea typeface="ＭＳ Ｐゴシック" pitchFamily="34" charset="-128"/>
            </a:endParaRPr>
          </a:p>
          <a:p>
            <a:pPr>
              <a:lnSpc>
                <a:spcPct val="83000"/>
              </a:lnSpc>
              <a:buNone/>
              <a:tabLst>
                <a:tab pos="311045" algn="l"/>
                <a:tab pos="413287" algn="l"/>
                <a:tab pos="828013" algn="l"/>
                <a:tab pos="1242739" algn="l"/>
                <a:tab pos="1657465" algn="l"/>
                <a:tab pos="2072191" algn="l"/>
                <a:tab pos="2486917" algn="l"/>
                <a:tab pos="2901643" algn="l"/>
                <a:tab pos="3316369" algn="l"/>
                <a:tab pos="3731096" algn="l"/>
                <a:tab pos="4145822" algn="l"/>
                <a:tab pos="4560548" algn="l"/>
                <a:tab pos="4975274" algn="l"/>
                <a:tab pos="5390000" algn="l"/>
                <a:tab pos="5804726" algn="l"/>
                <a:tab pos="6219452" algn="l"/>
                <a:tab pos="6634178" algn="l"/>
                <a:tab pos="7048904" algn="l"/>
                <a:tab pos="7463631" algn="l"/>
                <a:tab pos="7878357" algn="l"/>
                <a:tab pos="8293083" algn="l"/>
              </a:tabLst>
            </a:pPr>
            <a:r>
              <a:rPr lang="en-US" sz="2500" dirty="0">
                <a:latin typeface="Arial" pitchFamily="34" charset="0"/>
                <a:ea typeface="ＭＳ Ｐゴシック" pitchFamily="34" charset="-128"/>
              </a:rPr>
              <a:t>Inspiration </a:t>
            </a:r>
            <a:r>
              <a:rPr lang="en-US" sz="2500" dirty="0" err="1">
                <a:latin typeface="Arial" pitchFamily="34" charset="0"/>
                <a:ea typeface="ＭＳ Ｐゴシック" pitchFamily="34" charset="-128"/>
              </a:rPr>
              <a:t>socialiste</a:t>
            </a:r>
            <a:endParaRPr lang="en-US" sz="2500" dirty="0">
              <a:latin typeface="Arial" pitchFamily="34" charset="0"/>
              <a:ea typeface="ＭＳ Ｐゴシック" pitchFamily="34" charset="-128"/>
            </a:endParaRPr>
          </a:p>
          <a:p>
            <a:pPr>
              <a:lnSpc>
                <a:spcPct val="83000"/>
              </a:lnSpc>
              <a:buNone/>
              <a:tabLst>
                <a:tab pos="311045" algn="l"/>
                <a:tab pos="413287" algn="l"/>
                <a:tab pos="828013" algn="l"/>
                <a:tab pos="1242739" algn="l"/>
                <a:tab pos="1657465" algn="l"/>
                <a:tab pos="2072191" algn="l"/>
                <a:tab pos="2486917" algn="l"/>
                <a:tab pos="2901643" algn="l"/>
                <a:tab pos="3316369" algn="l"/>
                <a:tab pos="3731096" algn="l"/>
                <a:tab pos="4145822" algn="l"/>
                <a:tab pos="4560548" algn="l"/>
                <a:tab pos="4975274" algn="l"/>
                <a:tab pos="5390000" algn="l"/>
                <a:tab pos="5804726" algn="l"/>
                <a:tab pos="6219452" algn="l"/>
                <a:tab pos="6634178" algn="l"/>
                <a:tab pos="7048904" algn="l"/>
                <a:tab pos="7463631" algn="l"/>
                <a:tab pos="7878357" algn="l"/>
                <a:tab pos="8293083" algn="l"/>
              </a:tabLst>
            </a:pPr>
            <a:endParaRPr lang="en-US" sz="2500" dirty="0">
              <a:latin typeface="Arial" pitchFamily="34" charset="0"/>
              <a:ea typeface="ＭＳ Ｐゴシック" pitchFamily="34" charset="-128"/>
            </a:endParaRPr>
          </a:p>
        </p:txBody>
      </p:sp>
      <p:sp>
        <p:nvSpPr>
          <p:cNvPr id="294915" name="Rectangle 3"/>
          <p:cNvSpPr>
            <a:spLocks noGrp="1" noChangeArrowheads="1" noTextEdit="1"/>
          </p:cNvSpPr>
          <p:nvPr>
            <p:ph type="clipArt" sz="half" idx="2"/>
          </p:nvPr>
        </p:nvSpPr>
        <p:spPr>
          <a:xfrm>
            <a:off x="4672800" y="1604329"/>
            <a:ext cx="4014720" cy="4526396"/>
          </a:xfrm>
        </p:spPr>
      </p:sp>
      <p:pic>
        <p:nvPicPr>
          <p:cNvPr id="294916" name="Picture 4"/>
          <p:cNvPicPr>
            <a:picLocks noChangeAspect="1" noChangeArrowheads="1"/>
          </p:cNvPicPr>
          <p:nvPr/>
        </p:nvPicPr>
        <p:blipFill>
          <a:blip r:embed="rId3" cstate="print"/>
          <a:srcRect/>
          <a:stretch>
            <a:fillRect/>
          </a:stretch>
        </p:blipFill>
        <p:spPr bwMode="auto">
          <a:xfrm>
            <a:off x="4561921" y="1036909"/>
            <a:ext cx="4433760" cy="5759165"/>
          </a:xfrm>
          <a:prstGeom prst="rect">
            <a:avLst/>
          </a:prstGeom>
          <a:noFill/>
          <a:ln w="9525">
            <a:noFill/>
            <a:round/>
            <a:headEnd/>
            <a:tailEnd/>
          </a:ln>
        </p:spPr>
      </p:pic>
    </p:spTree>
  </p:cSld>
  <p:clrMapOvr>
    <a:masterClrMapping/>
  </p:clrMapOvr>
  <p:transition spd="slow">
    <p:push dir="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61" name="Picture 1"/>
          <p:cNvPicPr>
            <a:picLocks noChangeAspect="1" noChangeArrowheads="1"/>
          </p:cNvPicPr>
          <p:nvPr/>
        </p:nvPicPr>
        <p:blipFill>
          <a:blip r:embed="rId3" cstate="print"/>
          <a:srcRect/>
          <a:stretch>
            <a:fillRect/>
          </a:stretch>
        </p:blipFill>
        <p:spPr bwMode="auto">
          <a:xfrm>
            <a:off x="4636801" y="1339341"/>
            <a:ext cx="4376160" cy="4114512"/>
          </a:xfrm>
          <a:prstGeom prst="rect">
            <a:avLst/>
          </a:prstGeom>
          <a:noFill/>
          <a:ln w="9525">
            <a:noFill/>
            <a:round/>
            <a:headEnd/>
            <a:tailEnd/>
          </a:ln>
        </p:spPr>
      </p:pic>
      <p:grpSp>
        <p:nvGrpSpPr>
          <p:cNvPr id="2" name="Group 2"/>
          <p:cNvGrpSpPr>
            <a:grpSpLocks/>
          </p:cNvGrpSpPr>
          <p:nvPr/>
        </p:nvGrpSpPr>
        <p:grpSpPr bwMode="auto">
          <a:xfrm>
            <a:off x="1" y="1731062"/>
            <a:ext cx="4036320" cy="3158252"/>
            <a:chOff x="0" y="1202"/>
            <a:chExt cx="2803" cy="2193"/>
          </a:xfrm>
        </p:grpSpPr>
        <p:pic>
          <p:nvPicPr>
            <p:cNvPr id="296963" name="Picture 3"/>
            <p:cNvPicPr>
              <a:picLocks noChangeAspect="1" noChangeArrowheads="1"/>
            </p:cNvPicPr>
            <p:nvPr/>
          </p:nvPicPr>
          <p:blipFill>
            <a:blip r:embed="rId4" cstate="print"/>
            <a:srcRect/>
            <a:stretch>
              <a:fillRect/>
            </a:stretch>
          </p:blipFill>
          <p:spPr bwMode="auto">
            <a:xfrm>
              <a:off x="0" y="1202"/>
              <a:ext cx="2804" cy="2194"/>
            </a:xfrm>
            <a:prstGeom prst="rect">
              <a:avLst/>
            </a:prstGeom>
            <a:noFill/>
            <a:ln w="9525">
              <a:noFill/>
              <a:round/>
              <a:headEnd/>
              <a:tailEnd/>
            </a:ln>
          </p:spPr>
        </p:pic>
        <p:sp>
          <p:nvSpPr>
            <p:cNvPr id="296964" name="Text Box 4"/>
            <p:cNvSpPr txBox="1">
              <a:spLocks noChangeArrowheads="1"/>
            </p:cNvSpPr>
            <p:nvPr/>
          </p:nvSpPr>
          <p:spPr bwMode="auto">
            <a:xfrm>
              <a:off x="0" y="1202"/>
              <a:ext cx="2804" cy="2194"/>
            </a:xfrm>
            <a:prstGeom prst="rect">
              <a:avLst/>
            </a:prstGeom>
            <a:noFill/>
            <a:ln w="9525">
              <a:noFill/>
              <a:round/>
              <a:headEnd/>
              <a:tailEnd/>
            </a:ln>
          </p:spPr>
          <p:txBody>
            <a:bodyPr wrap="none" anchor="ctr"/>
            <a:lstStyle/>
            <a:p>
              <a:endParaRPr lang="tr-TR"/>
            </a:p>
          </p:txBody>
        </p:sp>
      </p:grpSp>
    </p:spTree>
  </p:cSld>
  <p:clrMapOvr>
    <a:masterClrMapping/>
  </p:clrMapOvr>
  <p:transition/>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09" name="Text Box 1"/>
          <p:cNvSpPr txBox="1">
            <a:spLocks noChangeArrowheads="1"/>
          </p:cNvSpPr>
          <p:nvPr/>
        </p:nvSpPr>
        <p:spPr bwMode="auto">
          <a:xfrm>
            <a:off x="456481" y="1646094"/>
            <a:ext cx="8228160" cy="4444307"/>
          </a:xfrm>
          <a:prstGeom prst="rect">
            <a:avLst/>
          </a:prstGeom>
          <a:noFill/>
          <a:ln w="9525">
            <a:noFill/>
            <a:round/>
            <a:headEnd/>
            <a:tailEnd/>
          </a:ln>
        </p:spPr>
        <p:txBody>
          <a:bodyPr lIns="0" tIns="25471" rIns="0" bIns="0" anchor="ctr"/>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sz="2900" dirty="0">
                <a:solidFill>
                  <a:srgbClr val="000000"/>
                </a:solidFill>
              </a:rPr>
              <a:t>Inspiration </a:t>
            </a:r>
            <a:r>
              <a:rPr lang="en-US" sz="2900" dirty="0" err="1">
                <a:solidFill>
                  <a:srgbClr val="000000"/>
                </a:solidFill>
              </a:rPr>
              <a:t>socialiste</a:t>
            </a:r>
            <a:endParaRPr lang="en-US" sz="2900" dirty="0">
              <a:solidFill>
                <a:srgbClr val="000000"/>
              </a:solidFill>
            </a:endParaRPr>
          </a:p>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sz="2900" dirty="0">
                <a:solidFill>
                  <a:srgbClr val="000000"/>
                </a:solidFill>
              </a:rPr>
              <a:t>Romans </a:t>
            </a:r>
            <a:r>
              <a:rPr lang="en-US" sz="2900" dirty="0" err="1">
                <a:solidFill>
                  <a:srgbClr val="000000"/>
                </a:solidFill>
              </a:rPr>
              <a:t>champêtres</a:t>
            </a:r>
            <a:r>
              <a:rPr lang="en-US" sz="2900" dirty="0">
                <a:solidFill>
                  <a:srgbClr val="000000"/>
                </a:solidFill>
              </a:rPr>
              <a:t>: </a:t>
            </a:r>
            <a:r>
              <a:rPr lang="en-US" sz="2900" u="sng" dirty="0">
                <a:solidFill>
                  <a:srgbClr val="000000"/>
                </a:solidFill>
              </a:rPr>
              <a:t>La Mare </a:t>
            </a:r>
            <a:r>
              <a:rPr lang="tr-TR" sz="2900" u="sng" dirty="0">
                <a:solidFill>
                  <a:srgbClr val="000000"/>
                </a:solidFill>
              </a:rPr>
              <a:t>a</a:t>
            </a:r>
            <a:r>
              <a:rPr lang="en-US" sz="2900" u="sng" dirty="0">
                <a:solidFill>
                  <a:srgbClr val="000000"/>
                </a:solidFill>
              </a:rPr>
              <a:t>u </a:t>
            </a:r>
            <a:r>
              <a:rPr lang="en-US" sz="2900" u="sng" dirty="0" err="1">
                <a:solidFill>
                  <a:srgbClr val="000000"/>
                </a:solidFill>
              </a:rPr>
              <a:t>Diable</a:t>
            </a:r>
            <a:endParaRPr lang="en-US" sz="2900" u="sng" dirty="0">
              <a:solidFill>
                <a:srgbClr val="000000"/>
              </a:solidFill>
            </a:endParaRPr>
          </a:p>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sz="2900" u="sng" dirty="0">
                <a:solidFill>
                  <a:srgbClr val="000000"/>
                </a:solidFill>
              </a:rPr>
              <a:t>François le </a:t>
            </a:r>
            <a:r>
              <a:rPr lang="en-US" sz="2900" u="sng" dirty="0" err="1">
                <a:solidFill>
                  <a:srgbClr val="000000"/>
                </a:solidFill>
              </a:rPr>
              <a:t>Champi</a:t>
            </a:r>
            <a:endParaRPr lang="en-US" sz="2900" u="sng" dirty="0">
              <a:solidFill>
                <a:srgbClr val="000000"/>
              </a:solidFill>
            </a:endParaRPr>
          </a:p>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endParaRPr lang="en-US" sz="2900" u="sng" dirty="0">
              <a:solidFill>
                <a:srgbClr val="000000"/>
              </a:solidFill>
            </a:endParaRPr>
          </a:p>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endParaRPr lang="en-US" sz="2900" u="sng" dirty="0">
              <a:solidFill>
                <a:srgbClr val="000000"/>
              </a:solidFill>
            </a:endParaRPr>
          </a:p>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sz="2900" dirty="0">
                <a:solidFill>
                  <a:srgbClr val="000000"/>
                </a:solidFill>
              </a:rPr>
              <a:t>Bonne dame de  </a:t>
            </a:r>
            <a:r>
              <a:rPr lang="en-US" sz="2900" dirty="0" err="1">
                <a:solidFill>
                  <a:srgbClr val="000000"/>
                </a:solidFill>
              </a:rPr>
              <a:t>Nohant</a:t>
            </a:r>
            <a:r>
              <a:rPr lang="en-US" sz="2900" dirty="0">
                <a:solidFill>
                  <a:srgbClr val="000000"/>
                </a:solidFill>
              </a:rPr>
              <a:t>, </a:t>
            </a:r>
            <a:r>
              <a:rPr lang="en-US" sz="2900" dirty="0" err="1">
                <a:solidFill>
                  <a:srgbClr val="000000"/>
                </a:solidFill>
              </a:rPr>
              <a:t>charité</a:t>
            </a:r>
            <a:endParaRPr lang="en-US" sz="2900" dirty="0">
              <a:solidFill>
                <a:srgbClr val="000000"/>
              </a:solidFill>
            </a:endParaRPr>
          </a:p>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sz="2900" dirty="0">
                <a:solidFill>
                  <a:srgbClr val="000000"/>
                </a:solidFill>
              </a:rPr>
              <a:t>Roman </a:t>
            </a:r>
            <a:r>
              <a:rPr lang="en-US" sz="2900" dirty="0" err="1">
                <a:solidFill>
                  <a:srgbClr val="000000"/>
                </a:solidFill>
              </a:rPr>
              <a:t>idéaliste</a:t>
            </a:r>
            <a:endParaRPr lang="en-US" sz="2900" dirty="0">
              <a:solidFill>
                <a:srgbClr val="000000"/>
              </a:solidFill>
            </a:endParaRP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7" name="Rectangle 1"/>
          <p:cNvSpPr>
            <a:spLocks noGrp="1" noChangeArrowheads="1"/>
          </p:cNvSpPr>
          <p:nvPr>
            <p:ph type="title"/>
          </p:nvPr>
        </p:nvSpPr>
        <p:spPr>
          <a:xfrm>
            <a:off x="456481" y="313953"/>
            <a:ext cx="8215200" cy="1131959"/>
          </a:xfrm>
        </p:spPr>
        <p:txBody>
          <a:bodyPr/>
          <a:lstStyle/>
          <a:p>
            <a:pPr eaLnBrk="1" hangingPunct="1"/>
            <a:endParaRPr lang="tr-TR" smtClean="0">
              <a:latin typeface="Arial" pitchFamily="34" charset="0"/>
              <a:ea typeface="ＭＳ Ｐゴシック" pitchFamily="34" charset="-128"/>
            </a:endParaRPr>
          </a:p>
        </p:txBody>
      </p:sp>
      <p:sp>
        <p:nvSpPr>
          <p:cNvPr id="301058" name="Rectangle 2"/>
          <p:cNvSpPr>
            <a:spLocks noGrp="1" noChangeArrowheads="1"/>
          </p:cNvSpPr>
          <p:nvPr>
            <p:ph type="body" sz="half" idx="1"/>
          </p:nvPr>
        </p:nvSpPr>
        <p:spPr>
          <a:xfrm>
            <a:off x="456480" y="1604329"/>
            <a:ext cx="4037760" cy="4513434"/>
          </a:xfrm>
        </p:spPr>
        <p:txBody>
          <a:bodyPr>
            <a:normAutofit fontScale="92500" lnSpcReduction="10000"/>
          </a:bodyPr>
          <a:lstStyle/>
          <a:p>
            <a:pPr>
              <a:spcBef>
                <a:spcPts val="726"/>
              </a:spcBef>
            </a:pPr>
            <a:r>
              <a:rPr lang="en-US" u="sng" dirty="0" smtClean="0">
                <a:latin typeface="Times New Roman" pitchFamily="18" charset="0"/>
                <a:ea typeface="ＭＳ Ｐゴシック" pitchFamily="34" charset="-128"/>
              </a:rPr>
              <a:t>La Petite </a:t>
            </a:r>
            <a:r>
              <a:rPr lang="en-US" u="sng" dirty="0" err="1" smtClean="0">
                <a:latin typeface="Times New Roman" pitchFamily="18" charset="0"/>
                <a:ea typeface="ＭＳ Ｐゴシック" pitchFamily="34" charset="-128"/>
              </a:rPr>
              <a:t>Fadette</a:t>
            </a:r>
            <a:endParaRPr lang="en-US" u="sng" dirty="0" smtClean="0">
              <a:latin typeface="Times New Roman" pitchFamily="18" charset="0"/>
              <a:ea typeface="ＭＳ Ｐゴシック" pitchFamily="34" charset="-128"/>
            </a:endParaRPr>
          </a:p>
          <a:p>
            <a:pPr>
              <a:spcBef>
                <a:spcPts val="726"/>
              </a:spcBef>
              <a:buNone/>
            </a:pPr>
            <a:endParaRPr lang="tr-TR" u="sng" dirty="0" smtClean="0">
              <a:latin typeface="Times New Roman" pitchFamily="18" charset="0"/>
              <a:ea typeface="ＭＳ Ｐゴシック" pitchFamily="34" charset="-128"/>
            </a:endParaRPr>
          </a:p>
          <a:p>
            <a:pPr>
              <a:spcBef>
                <a:spcPts val="726"/>
              </a:spcBef>
              <a:buNone/>
            </a:pPr>
            <a:endParaRPr lang="tr-TR" u="sng" dirty="0" smtClean="0">
              <a:latin typeface="Times New Roman" pitchFamily="18" charset="0"/>
              <a:ea typeface="ＭＳ Ｐゴシック" pitchFamily="34" charset="-128"/>
            </a:endParaRPr>
          </a:p>
          <a:p>
            <a:pPr>
              <a:spcBef>
                <a:spcPts val="726"/>
              </a:spcBef>
              <a:buNone/>
            </a:pPr>
            <a:r>
              <a:rPr lang="tr-TR" dirty="0" err="1" smtClean="0">
                <a:latin typeface="Times New Roman" pitchFamily="18" charset="0"/>
                <a:ea typeface="ＭＳ Ｐゴシック" pitchFamily="34" charset="-128"/>
              </a:rPr>
              <a:t>Entre</a:t>
            </a:r>
            <a:r>
              <a:rPr lang="tr-TR" dirty="0" smtClean="0">
                <a:latin typeface="Times New Roman" pitchFamily="18" charset="0"/>
                <a:ea typeface="ＭＳ Ｐゴシック" pitchFamily="34" charset="-128"/>
              </a:rPr>
              <a:t> </a:t>
            </a:r>
            <a:r>
              <a:rPr lang="tr-TR" dirty="0" err="1" smtClean="0">
                <a:latin typeface="Times New Roman" pitchFamily="18" charset="0"/>
                <a:ea typeface="ＭＳ Ｐゴシック" pitchFamily="34" charset="-128"/>
              </a:rPr>
              <a:t>idéalisme</a:t>
            </a:r>
            <a:r>
              <a:rPr lang="tr-TR" dirty="0" smtClean="0">
                <a:latin typeface="Times New Roman" pitchFamily="18" charset="0"/>
                <a:ea typeface="ＭＳ Ｐゴシック" pitchFamily="34" charset="-128"/>
              </a:rPr>
              <a:t> et </a:t>
            </a:r>
            <a:r>
              <a:rPr lang="tr-TR" dirty="0" err="1" smtClean="0">
                <a:latin typeface="Times New Roman" pitchFamily="18" charset="0"/>
                <a:ea typeface="ＭＳ Ｐゴシック" pitchFamily="34" charset="-128"/>
              </a:rPr>
              <a:t>réalisme</a:t>
            </a:r>
            <a:endParaRPr lang="tr-TR" dirty="0" smtClean="0">
              <a:latin typeface="Times New Roman" pitchFamily="18" charset="0"/>
              <a:ea typeface="ＭＳ Ｐゴシック" pitchFamily="34" charset="-128"/>
            </a:endParaRPr>
          </a:p>
          <a:p>
            <a:pPr>
              <a:spcBef>
                <a:spcPts val="726"/>
              </a:spcBef>
            </a:pPr>
            <a:r>
              <a:rPr lang="tr-TR" dirty="0" err="1" smtClean="0">
                <a:latin typeface="Times New Roman" pitchFamily="18" charset="0"/>
                <a:ea typeface="ＭＳ Ｐゴシック" pitchFamily="34" charset="-128"/>
              </a:rPr>
              <a:t>improvisation</a:t>
            </a:r>
            <a:r>
              <a:rPr lang="tr-TR" dirty="0" smtClean="0">
                <a:latin typeface="Times New Roman" pitchFamily="18" charset="0"/>
                <a:ea typeface="ＭＳ Ｐゴシック" pitchFamily="34" charset="-128"/>
              </a:rPr>
              <a:t> dans </a:t>
            </a:r>
            <a:r>
              <a:rPr lang="tr-TR" dirty="0" err="1" smtClean="0">
                <a:latin typeface="Times New Roman" pitchFamily="18" charset="0"/>
                <a:ea typeface="ＭＳ Ｐゴシック" pitchFamily="34" charset="-128"/>
              </a:rPr>
              <a:t>l</a:t>
            </a:r>
            <a:r>
              <a:rPr lang="tr-TR" altLang="fr-FR" dirty="0" err="1" smtClean="0">
                <a:latin typeface="Times New Roman" pitchFamily="18" charset="0"/>
                <a:ea typeface="ＭＳ Ｐゴシック" pitchFamily="34" charset="-128"/>
              </a:rPr>
              <a:t>’</a:t>
            </a:r>
            <a:r>
              <a:rPr lang="tr-TR" dirty="0" err="1" smtClean="0">
                <a:latin typeface="Times New Roman" pitchFamily="18" charset="0"/>
                <a:ea typeface="ＭＳ Ｐゴシック" pitchFamily="34" charset="-128"/>
              </a:rPr>
              <a:t>écriture</a:t>
            </a:r>
            <a:endParaRPr lang="tr-TR" dirty="0" smtClean="0">
              <a:latin typeface="Times New Roman" pitchFamily="18" charset="0"/>
              <a:ea typeface="ＭＳ Ｐゴシック" pitchFamily="34" charset="-128"/>
            </a:endParaRPr>
          </a:p>
          <a:p>
            <a:pPr>
              <a:spcBef>
                <a:spcPts val="726"/>
              </a:spcBef>
            </a:pPr>
            <a:r>
              <a:rPr lang="tr-TR" dirty="0" err="1" smtClean="0">
                <a:latin typeface="Times New Roman" pitchFamily="18" charset="0"/>
                <a:ea typeface="ＭＳ Ｐゴシック" pitchFamily="34" charset="-128"/>
              </a:rPr>
              <a:t>imitation</a:t>
            </a:r>
            <a:r>
              <a:rPr lang="tr-TR" dirty="0" smtClean="0">
                <a:latin typeface="Times New Roman" pitchFamily="18" charset="0"/>
                <a:ea typeface="ＭＳ Ｐゴシック" pitchFamily="34" charset="-128"/>
              </a:rPr>
              <a:t> </a:t>
            </a:r>
            <a:r>
              <a:rPr lang="tr-TR" dirty="0" err="1" smtClean="0">
                <a:latin typeface="Times New Roman" pitchFamily="18" charset="0"/>
                <a:ea typeface="ＭＳ Ｐゴシック" pitchFamily="34" charset="-128"/>
              </a:rPr>
              <a:t>du</a:t>
            </a:r>
            <a:r>
              <a:rPr lang="tr-TR" dirty="0" smtClean="0">
                <a:latin typeface="Times New Roman" pitchFamily="18" charset="0"/>
                <a:ea typeface="ＭＳ Ｐゴシック" pitchFamily="34" charset="-128"/>
              </a:rPr>
              <a:t> </a:t>
            </a:r>
            <a:r>
              <a:rPr lang="tr-TR" dirty="0" err="1" smtClean="0">
                <a:latin typeface="Times New Roman" pitchFamily="18" charset="0"/>
                <a:ea typeface="ＭＳ Ｐゴシック" pitchFamily="34" charset="-128"/>
              </a:rPr>
              <a:t>perpétuel</a:t>
            </a:r>
            <a:r>
              <a:rPr lang="tr-TR" dirty="0" smtClean="0">
                <a:latin typeface="Times New Roman" pitchFamily="18" charset="0"/>
                <a:ea typeface="ＭＳ Ｐゴシック" pitchFamily="34" charset="-128"/>
              </a:rPr>
              <a:t> </a:t>
            </a:r>
            <a:r>
              <a:rPr lang="tr-TR" dirty="0" err="1" smtClean="0">
                <a:latin typeface="Times New Roman" pitchFamily="18" charset="0"/>
                <a:ea typeface="ＭＳ Ｐゴシック" pitchFamily="34" charset="-128"/>
              </a:rPr>
              <a:t>devenir</a:t>
            </a:r>
            <a:r>
              <a:rPr lang="tr-TR" dirty="0" smtClean="0">
                <a:latin typeface="Times New Roman" pitchFamily="18" charset="0"/>
                <a:ea typeface="ＭＳ Ｐゴシック" pitchFamily="34" charset="-128"/>
              </a:rPr>
              <a:t> de la </a:t>
            </a:r>
            <a:r>
              <a:rPr lang="tr-TR" dirty="0" err="1" smtClean="0">
                <a:latin typeface="Times New Roman" pitchFamily="18" charset="0"/>
                <a:ea typeface="ＭＳ Ｐゴシック" pitchFamily="34" charset="-128"/>
              </a:rPr>
              <a:t>vie</a:t>
            </a:r>
            <a:r>
              <a:rPr lang="tr-TR" dirty="0" smtClean="0">
                <a:latin typeface="Times New Roman" pitchFamily="18" charset="0"/>
                <a:ea typeface="ＭＳ Ｐゴシック" pitchFamily="34" charset="-128"/>
              </a:rPr>
              <a:t>  </a:t>
            </a:r>
          </a:p>
        </p:txBody>
      </p:sp>
      <p:pic>
        <p:nvPicPr>
          <p:cNvPr id="301059" name="Picture 3"/>
          <p:cNvPicPr>
            <a:picLocks noChangeAspect="1" noChangeArrowheads="1"/>
          </p:cNvPicPr>
          <p:nvPr/>
        </p:nvPicPr>
        <p:blipFill>
          <a:blip r:embed="rId3" cstate="print"/>
          <a:srcRect/>
          <a:stretch>
            <a:fillRect/>
          </a:stretch>
        </p:blipFill>
        <p:spPr bwMode="auto">
          <a:xfrm>
            <a:off x="4507200" y="1731062"/>
            <a:ext cx="4039200" cy="3122248"/>
          </a:xfrm>
          <a:prstGeom prst="rect">
            <a:avLst/>
          </a:prstGeom>
          <a:noFill/>
          <a:ln w="9525">
            <a:noFill/>
            <a:round/>
            <a:headEnd/>
            <a:tailEnd/>
          </a:ln>
        </p:spPr>
      </p:pic>
    </p:spTree>
  </p:cSld>
  <p:clrMapOvr>
    <a:masterClrMapping/>
  </p:clrMapOvr>
  <p:transition spd="slow">
    <p:push dir="r"/>
  </p:transition>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5" name="Rectangle 1"/>
          <p:cNvSpPr>
            <a:spLocks noGrp="1" noChangeArrowheads="1"/>
          </p:cNvSpPr>
          <p:nvPr>
            <p:ph type="title"/>
          </p:nvPr>
        </p:nvSpPr>
        <p:spPr>
          <a:xfrm>
            <a:off x="456481" y="313953"/>
            <a:ext cx="8215200" cy="1131959"/>
          </a:xfrm>
        </p:spPr>
        <p:txBody>
          <a:bodyPr/>
          <a:lstStyle/>
          <a:p>
            <a:pPr eaLnBrk="1" hangingPunct="1"/>
            <a:endParaRPr lang="tr-TR" smtClean="0">
              <a:latin typeface="Arial" pitchFamily="34" charset="0"/>
              <a:ea typeface="ＭＳ Ｐゴシック" pitchFamily="34" charset="-128"/>
            </a:endParaRPr>
          </a:p>
        </p:txBody>
      </p:sp>
      <p:sp>
        <p:nvSpPr>
          <p:cNvPr id="303106" name="Rectangle 2"/>
          <p:cNvSpPr>
            <a:spLocks noGrp="1" noChangeArrowheads="1"/>
          </p:cNvSpPr>
          <p:nvPr>
            <p:ph idx="1"/>
          </p:nvPr>
        </p:nvSpPr>
        <p:spPr>
          <a:xfrm>
            <a:off x="456481" y="1604329"/>
            <a:ext cx="8215200" cy="4513434"/>
          </a:xfrm>
        </p:spPr>
        <p:txBody>
          <a:bodyPr>
            <a:normAutofit fontScale="92500" lnSpcReduction="10000"/>
          </a:bodyPr>
          <a:lstStyle/>
          <a:p>
            <a:pPr eaLnBrk="1" hangingPunct="1">
              <a:buFont typeface="Times New Roman" pitchFamily="18" charset="0"/>
              <a:buNone/>
            </a:pPr>
            <a:r>
              <a:rPr lang="fr-FR" smtClean="0">
                <a:latin typeface="Arial" pitchFamily="34" charset="0"/>
                <a:ea typeface="ＭＳ Ｐゴシック" pitchFamily="34" charset="-128"/>
              </a:rPr>
              <a:t>Le père Barbeau de la Cosse n'était pas mal dans ses affaires, à preuve qu'il était du conseil municipal de sa commune. Il avait deux champs qui lui donnaient la nourriture de sa famille et du profit par-dessus le marché. Il cueillait dans ses prés du foin à pleins charrois, et, sauf celui qui était au bord du ruisseau, et qui était un peu ennuyé par le jonc, c'était du fourrage connu dans l'endroit pour être de première qualité.</a:t>
            </a:r>
            <a:r>
              <a:rPr lang="tr-TR" smtClean="0">
                <a:latin typeface="Arial" pitchFamily="34" charset="0"/>
                <a:ea typeface="ＭＳ Ｐゴシック" pitchFamily="34" charset="-128"/>
              </a:rPr>
              <a:t> </a:t>
            </a:r>
          </a:p>
        </p:txBody>
      </p:sp>
    </p:spTree>
  </p:cSld>
  <p:clrMapOvr>
    <a:masterClrMapping/>
  </p:clrMapOvr>
  <p:transition/>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156</Words>
  <Application>Microsoft Office PowerPoint</Application>
  <PresentationFormat>Ekran Gösterisi (4:3)</PresentationFormat>
  <Paragraphs>27</Paragraphs>
  <Slides>5</Slides>
  <Notes>5</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5) George Sand 1804-1876</vt:lpstr>
      <vt:lpstr>Slayt 2</vt:lpstr>
      <vt:lpstr>Slayt 3</vt:lpstr>
      <vt:lpstr>Slayt 4</vt:lpstr>
      <vt:lpstr>Slayt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George Sand 1804-1876</dc:title>
  <dc:creator>istanbul</dc:creator>
  <cp:lastModifiedBy>istanbul</cp:lastModifiedBy>
  <cp:revision>1</cp:revision>
  <dcterms:created xsi:type="dcterms:W3CDTF">2018-09-12T07:25:18Z</dcterms:created>
  <dcterms:modified xsi:type="dcterms:W3CDTF">2018-09-12T07:25:43Z</dcterms:modified>
</cp:coreProperties>
</file>