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2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6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Metotlar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NBP120 </a:t>
            </a:r>
            <a:r>
              <a:rPr lang="tr-TR" dirty="0" err="1" smtClean="0"/>
              <a:t>PROGRAMlama</a:t>
            </a:r>
            <a:endParaRPr lang="tr-TR" dirty="0" smtClean="0"/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Metotlar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141" y="1846263"/>
            <a:ext cx="8325703" cy="4022725"/>
          </a:xfrm>
        </p:spPr>
      </p:pic>
    </p:spTree>
    <p:extLst>
      <p:ext uri="{BB962C8B-B14F-4D97-AF65-F5344CB8AC3E}">
        <p14:creationId xmlns:p14="http://schemas.microsoft.com/office/powerpoint/2010/main" val="1603986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Erhan ARI, Algoritma ve C# Programlama, Seçkin Yayıncılık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https://tr.wikipedia.org/wiki/Algoritma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Ebubekir Yaşar (2011). Algoritma ve Programlamaya Giriş. Murathan Yayınevi.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Doç. Dr. Fahri VATANSEVER (2017). Algoritma geliştirme ve programlamaya giriş, Seçkin Yayıncılık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Sefer ALGAN (2016).C# .NET, </a:t>
            </a:r>
            <a:r>
              <a:rPr lang="tr-TR" smtClean="0"/>
              <a:t>Pusula Yayıncılık.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Erişim belirteçleri (</a:t>
            </a:r>
            <a:r>
              <a:rPr lang="tr-TR" dirty="0" err="1"/>
              <a:t>public</a:t>
            </a:r>
            <a:r>
              <a:rPr lang="tr-TR" dirty="0"/>
              <a:t>, </a:t>
            </a:r>
            <a:r>
              <a:rPr lang="tr-TR" dirty="0" err="1"/>
              <a:t>private</a:t>
            </a:r>
            <a:r>
              <a:rPr lang="tr-TR" dirty="0"/>
              <a:t>..) metoda nerelerden erişilebileceğini ayarlar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Belirtilmediği </a:t>
            </a:r>
            <a:r>
              <a:rPr lang="tr-TR" dirty="0"/>
              <a:t>durumlarda </a:t>
            </a:r>
            <a:r>
              <a:rPr lang="tr-TR" dirty="0" err="1" smtClean="0">
                <a:solidFill>
                  <a:srgbClr val="FF0000"/>
                </a:solidFill>
              </a:rPr>
              <a:t>private</a:t>
            </a:r>
            <a:r>
              <a:rPr lang="tr-TR" dirty="0" smtClean="0"/>
              <a:t> </a:t>
            </a:r>
            <a:r>
              <a:rPr lang="tr-TR" dirty="0"/>
              <a:t>olarak kabul edilir. Yani sadece tanımlandığı sınıf içinde kullanılabilen bir metot olur.</a:t>
            </a:r>
          </a:p>
          <a:p>
            <a:r>
              <a:rPr lang="tr-TR" dirty="0"/>
              <a:t>Geri dönüş değeri, metodun çağıran fonksiyona gönderdiği veririn türüdür.</a:t>
            </a:r>
          </a:p>
          <a:p>
            <a:r>
              <a:rPr lang="tr-TR" dirty="0"/>
              <a:t>Parametreler ise metodun çalışırken ihtiyaç duyduğu çağıran fonksiyondan gönderilen bilgileridir.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326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Metotlar mutlaka bir sınıf içinde olmalıdır.</a:t>
            </a:r>
          </a:p>
          <a:p>
            <a:r>
              <a:rPr lang="tr-TR" dirty="0" smtClean="0"/>
              <a:t>[erişim belirteçleri] &lt;geri dönüş değeri&gt; Metot İsmi (parametre listesi)</a:t>
            </a:r>
          </a:p>
          <a:p>
            <a:r>
              <a:rPr lang="tr-TR" dirty="0" smtClean="0"/>
              <a:t>{</a:t>
            </a:r>
          </a:p>
          <a:p>
            <a:r>
              <a:rPr lang="tr-TR" dirty="0" smtClean="0"/>
              <a:t>Metot gövdesi</a:t>
            </a:r>
          </a:p>
          <a:p>
            <a:r>
              <a:rPr lang="tr-TR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68324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 Metotlara isim verilirken değişken isimlendirme kurallarına uymalıyız.</a:t>
            </a:r>
            <a:br>
              <a:rPr lang="tr-TR" dirty="0"/>
            </a:br>
            <a:r>
              <a:rPr lang="tr-TR" dirty="0"/>
              <a:t>2. Metotları çağırırken parametrelerini eksiksiz olarak </a:t>
            </a:r>
            <a:r>
              <a:rPr lang="tr-TR" dirty="0" smtClean="0"/>
              <a:t>girmeliyiz.</a:t>
            </a:r>
            <a:br>
              <a:rPr lang="tr-TR" dirty="0" smtClean="0"/>
            </a:br>
            <a:r>
              <a:rPr lang="tr-TR" dirty="0" smtClean="0"/>
              <a:t>3</a:t>
            </a:r>
            <a:r>
              <a:rPr lang="tr-TR" dirty="0"/>
              <a:t>. Geri dönüş değeri belli olmayan metotlar </a:t>
            </a:r>
            <a:r>
              <a:rPr lang="tr-TR" dirty="0" err="1"/>
              <a:t>void</a:t>
            </a:r>
            <a:r>
              <a:rPr lang="tr-TR" dirty="0"/>
              <a:t> olarak belirtilmelidir.</a:t>
            </a:r>
            <a:br>
              <a:rPr lang="tr-TR" dirty="0"/>
            </a:br>
            <a:r>
              <a:rPr lang="tr-TR" dirty="0"/>
              <a:t>4. </a:t>
            </a:r>
            <a:r>
              <a:rPr lang="tr-TR" dirty="0" err="1"/>
              <a:t>Void</a:t>
            </a:r>
            <a:r>
              <a:rPr lang="tr-TR" dirty="0"/>
              <a:t>(geri dönüş değeri olmayan) metotlarda </a:t>
            </a:r>
            <a:r>
              <a:rPr lang="tr-TR" dirty="0" err="1"/>
              <a:t>return</a:t>
            </a:r>
            <a:r>
              <a:rPr lang="tr-TR" dirty="0"/>
              <a:t> anahtar sözcüğünü bir ifade ile kullanamayız.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5</a:t>
            </a:r>
            <a:r>
              <a:rPr lang="tr-TR" dirty="0"/>
              <a:t>. Tür dönüşümlerine de dikkat etmeliyiz. Gizli tür dönüşümleri ve tür uyumsuzlukları metot parametreleri için de geçerlidir.</a:t>
            </a:r>
            <a:br>
              <a:rPr lang="tr-TR" dirty="0"/>
            </a:br>
            <a:r>
              <a:rPr lang="tr-TR" dirty="0"/>
              <a:t>6. </a:t>
            </a:r>
            <a:r>
              <a:rPr lang="tr-TR" dirty="0" err="1"/>
              <a:t>Parametresiz</a:t>
            </a:r>
            <a:r>
              <a:rPr lang="tr-TR" dirty="0"/>
              <a:t> metot olabilir. O zaman parametre parantezi de boş bırakılır.</a:t>
            </a:r>
          </a:p>
        </p:txBody>
      </p:sp>
    </p:spTree>
    <p:extLst>
      <p:ext uri="{BB962C8B-B14F-4D97-AF65-F5344CB8AC3E}">
        <p14:creationId xmlns:p14="http://schemas.microsoft.com/office/powerpoint/2010/main" val="2491750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rgbClr val="FF0000"/>
                </a:solidFill>
              </a:rPr>
              <a:t>Avantajları</a:t>
            </a:r>
          </a:p>
          <a:p>
            <a:r>
              <a:rPr lang="tr-TR" altLang="tr-TR" dirty="0" smtClean="0"/>
              <a:t>Metotlar </a:t>
            </a:r>
            <a:r>
              <a:rPr lang="tr-TR" altLang="tr-TR" dirty="0"/>
              <a:t>aynı kodların sürekli tekrarlanmasını önler.</a:t>
            </a:r>
          </a:p>
          <a:p>
            <a:r>
              <a:rPr lang="tr-TR" altLang="tr-TR" dirty="0"/>
              <a:t>Programların okunabilirliğini ve </a:t>
            </a:r>
            <a:r>
              <a:rPr lang="tr-TR" altLang="tr-TR" dirty="0" err="1"/>
              <a:t>anlaşılabilirliğini</a:t>
            </a:r>
            <a:r>
              <a:rPr lang="tr-TR" altLang="tr-TR" dirty="0"/>
              <a:t> arttırır.</a:t>
            </a:r>
          </a:p>
          <a:p>
            <a:r>
              <a:rPr lang="tr-TR" altLang="tr-TR" dirty="0"/>
              <a:t>Aynı kod bloklarının farklı farklı yerlerde yeniden kullanılmasına olanak sağlar.</a:t>
            </a:r>
          </a:p>
          <a:p>
            <a:r>
              <a:rPr lang="tr-TR" altLang="tr-TR" dirty="0"/>
              <a:t>Metotlar nesne tabanlı programlamada önemli bir yere sahiptir.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6678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rgbClr val="FF0000"/>
                </a:solidFill>
              </a:rPr>
              <a:t>Erişim Belirteçleri</a:t>
            </a:r>
          </a:p>
          <a:p>
            <a:r>
              <a:rPr lang="tr-TR" altLang="tr-TR" dirty="0" smtClean="0"/>
              <a:t>Programın </a:t>
            </a:r>
            <a:r>
              <a:rPr lang="tr-TR" altLang="tr-TR" dirty="0"/>
              <a:t>diğer bölümlerinin nasıl erişebileceğini belirleyen bir erişim niteleyicisidir. Bunun kullanımı isteğe bağlıdır. </a:t>
            </a:r>
          </a:p>
          <a:p>
            <a:r>
              <a:rPr lang="tr-TR" altLang="tr-TR" dirty="0"/>
              <a:t>Eğer herhangi bir erişim belirteci kullanılmazsa varsayılan olarak sınıfa özel (</a:t>
            </a:r>
            <a:r>
              <a:rPr lang="tr-TR" altLang="tr-TR" b="1" dirty="0" err="1"/>
              <a:t>private</a:t>
            </a:r>
            <a:r>
              <a:rPr lang="tr-TR" altLang="tr-TR" dirty="0"/>
              <a:t>) olarak belirlenir. </a:t>
            </a:r>
            <a:r>
              <a:rPr lang="tr-TR" altLang="tr-TR" dirty="0" err="1"/>
              <a:t>Private</a:t>
            </a:r>
            <a:r>
              <a:rPr lang="tr-TR" altLang="tr-TR" dirty="0"/>
              <a:t> olarak kullanıldığında yalnızca metodun yazıldığı sınıf içerisinden çağrılabilmesini öngörür.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6753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rgbClr val="FF0000"/>
                </a:solidFill>
              </a:rPr>
              <a:t>Erişim Belirteçleri</a:t>
            </a:r>
          </a:p>
          <a:p>
            <a:r>
              <a:rPr lang="tr-TR" altLang="tr-TR" dirty="0" smtClean="0"/>
              <a:t>Eğer </a:t>
            </a:r>
            <a:r>
              <a:rPr lang="tr-TR" altLang="tr-TR" dirty="0"/>
              <a:t>programın içerisinde bulunan diğer kodlar içerisinden de bu metot çağrılabilsin isteniyorsa, erişim belirteci </a:t>
            </a:r>
            <a:r>
              <a:rPr lang="tr-TR" altLang="tr-TR" b="1" dirty="0" err="1"/>
              <a:t>public</a:t>
            </a:r>
            <a:r>
              <a:rPr lang="tr-TR" altLang="tr-TR" dirty="0"/>
              <a:t> olarak belirtilmelidir. </a:t>
            </a:r>
          </a:p>
          <a:p>
            <a:r>
              <a:rPr lang="tr-TR" altLang="tr-TR" dirty="0"/>
              <a:t>Nesne yönelimli programlama dillerinde metotlar, tanımlandıkları sınıf adı ile birlikte çağrılırken eğer metot, programın ana metodu ( Main() ) içerisinden çağrılacaksa </a:t>
            </a:r>
            <a:r>
              <a:rPr lang="tr-TR" altLang="tr-TR" dirty="0" err="1"/>
              <a:t>static</a:t>
            </a:r>
            <a:r>
              <a:rPr lang="tr-TR" altLang="tr-TR" dirty="0"/>
              <a:t> olarak tanımlanır ve sınıf adını yazmaya gerek kalmadan çağrılır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415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2B91AF"/>
                </a:solidFill>
                <a:latin typeface="Consolas" panose="020B0609020204030204" pitchFamily="49" charset="0"/>
              </a:rPr>
              <a:t>Program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Toplama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a,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b)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t = a + b;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t;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x =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.Parse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Console.ReadLine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());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y =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.Parse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Console.ReadLine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());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= Toplama(x, y);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sum.ToString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());</a:t>
            </a:r>
          </a:p>
          <a:p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459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Aşırı Yüklenme ve İmza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Aynı isimde birden fazla metot tanımlanmasına metotların aşırı yüklenmesi (</a:t>
            </a:r>
            <a:r>
              <a:rPr lang="tr-TR" dirty="0" err="1" smtClean="0">
                <a:solidFill>
                  <a:schemeClr val="tx1"/>
                </a:solidFill>
              </a:rPr>
              <a:t>overload</a:t>
            </a:r>
            <a:r>
              <a:rPr lang="tr-TR" dirty="0" smtClean="0">
                <a:solidFill>
                  <a:schemeClr val="tx1"/>
                </a:solidFill>
              </a:rPr>
              <a:t>) denir.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Programlar çalışırken hangi aynı isimdeki hangi metodun çalışacaklarına, metotların imzalarına bakarak karar verirler.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Metot imzası metotların karakteristik özellikleridir.</a:t>
            </a:r>
          </a:p>
          <a:p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282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1581</TotalTime>
  <Words>476</Words>
  <Application>Microsoft Office PowerPoint</Application>
  <PresentationFormat>Geniş ekran</PresentationFormat>
  <Paragraphs>59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Calibri</vt:lpstr>
      <vt:lpstr>Consolas</vt:lpstr>
      <vt:lpstr>Times New Roman</vt:lpstr>
      <vt:lpstr>temaacik</vt:lpstr>
      <vt:lpstr>Metotlar</vt:lpstr>
      <vt:lpstr>Metotlar</vt:lpstr>
      <vt:lpstr>Metotlar</vt:lpstr>
      <vt:lpstr>Metotlar</vt:lpstr>
      <vt:lpstr>Metotlar</vt:lpstr>
      <vt:lpstr>Metotlar</vt:lpstr>
      <vt:lpstr>Metotlar</vt:lpstr>
      <vt:lpstr>Metotlar</vt:lpstr>
      <vt:lpstr>Metotlar</vt:lpstr>
      <vt:lpstr>Metotlar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66</cp:revision>
  <dcterms:created xsi:type="dcterms:W3CDTF">2017-11-13T19:25:20Z</dcterms:created>
  <dcterms:modified xsi:type="dcterms:W3CDTF">2020-01-29T19:04:30Z</dcterms:modified>
</cp:coreProperties>
</file>