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1" r:id="rId3"/>
    <p:sldId id="256" r:id="rId4"/>
    <p:sldId id="257" r:id="rId5"/>
    <p:sldId id="258" r:id="rId6"/>
    <p:sldId id="259" r:id="rId7"/>
    <p:sldId id="260" r:id="rId8"/>
    <p:sldId id="262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77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3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711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96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93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23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51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712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83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70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99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5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521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32453-14C4-9143-AA61-D84C5D06D7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FABE2-8B4E-EC46-A6E6-7CC15FAED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43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PERSPEKTİF ÇİZİMLER</a:t>
            </a:r>
          </a:p>
        </p:txBody>
      </p:sp>
    </p:spTree>
    <p:extLst>
      <p:ext uri="{BB962C8B-B14F-4D97-AF65-F5344CB8AC3E}">
        <p14:creationId xmlns:p14="http://schemas.microsoft.com/office/powerpoint/2010/main" val="31272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1FAFD71-4B88-A841-8A91-8691106A8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93" y="472439"/>
            <a:ext cx="7459368" cy="5296593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81BDD817-A4E8-6042-8603-A9BFF02CBA9E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Eskiz çalışmalarıyla perspektif gösterimler</a:t>
            </a:r>
          </a:p>
        </p:txBody>
      </p:sp>
    </p:spTree>
    <p:extLst>
      <p:ext uri="{BB962C8B-B14F-4D97-AF65-F5344CB8AC3E}">
        <p14:creationId xmlns:p14="http://schemas.microsoft.com/office/powerpoint/2010/main" val="3798815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266CD22-6682-1D42-B7D8-433F80BCE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445814" cy="6858001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EDA3B4A7-7E4F-614A-B3C6-4408877EEC0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Bütüncül düşünme</a:t>
            </a:r>
          </a:p>
        </p:txBody>
      </p:sp>
    </p:spTree>
    <p:extLst>
      <p:ext uri="{BB962C8B-B14F-4D97-AF65-F5344CB8AC3E}">
        <p14:creationId xmlns:p14="http://schemas.microsoft.com/office/powerpoint/2010/main" val="3469071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0B6EA0E-1717-3D40-A0E3-E1482974E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531429" cy="6858000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72EB7260-CCFE-B84F-AB80-93F371FE18D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Peyzaj ve yapı</a:t>
            </a:r>
          </a:p>
        </p:txBody>
      </p:sp>
    </p:spTree>
    <p:extLst>
      <p:ext uri="{BB962C8B-B14F-4D97-AF65-F5344CB8AC3E}">
        <p14:creationId xmlns:p14="http://schemas.microsoft.com/office/powerpoint/2010/main" val="280204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94EF51C-5EA5-BD43-8E24-77D9B0AB6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08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01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CECC638-412E-3646-8425-4F3FF825D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8030095" cy="6809521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A576BE9D-9F85-2E41-A05D-BFEFE8E89AA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Formdan perspektife</a:t>
            </a:r>
          </a:p>
        </p:txBody>
      </p:sp>
    </p:spTree>
    <p:extLst>
      <p:ext uri="{BB962C8B-B14F-4D97-AF65-F5344CB8AC3E}">
        <p14:creationId xmlns:p14="http://schemas.microsoft.com/office/powerpoint/2010/main" val="2446001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799638B-CDCD-F94E-8B82-11DB55769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434051" cy="6855328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8AFD144E-CC9E-B04D-916B-3BF3B2C01725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Üçüncü boyut</a:t>
            </a:r>
          </a:p>
        </p:txBody>
      </p:sp>
    </p:spTree>
    <p:extLst>
      <p:ext uri="{BB962C8B-B14F-4D97-AF65-F5344CB8AC3E}">
        <p14:creationId xmlns:p14="http://schemas.microsoft.com/office/powerpoint/2010/main" val="2669507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FC82A63-07D4-A445-9B8D-869BDC1C8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99419" cy="5652655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292D252F-A009-FE4A-9DAE-365E961C4DF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 err="1">
                <a:latin typeface="Lucida Console" panose="020B0609040504020204" pitchFamily="49" charset="0"/>
                <a:ea typeface="Baskerville" panose="02020502070401020303" pitchFamily="18" charset="0"/>
              </a:rPr>
              <a:t>Hibrid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 sunumlar</a:t>
            </a:r>
          </a:p>
        </p:txBody>
      </p:sp>
    </p:spTree>
    <p:extLst>
      <p:ext uri="{BB962C8B-B14F-4D97-AF65-F5344CB8AC3E}">
        <p14:creationId xmlns:p14="http://schemas.microsoft.com/office/powerpoint/2010/main" val="2657346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38BDACF-C69B-B549-8D98-3D0D2ED0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9" y="274598"/>
            <a:ext cx="7377925" cy="4955323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985088BB-33F3-8C46-9826-915DEC222DA3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Perspektifte yaşam alanı</a:t>
            </a:r>
          </a:p>
        </p:txBody>
      </p:sp>
    </p:spTree>
    <p:extLst>
      <p:ext uri="{BB962C8B-B14F-4D97-AF65-F5344CB8AC3E}">
        <p14:creationId xmlns:p14="http://schemas.microsoft.com/office/powerpoint/2010/main" val="1418662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20</Words>
  <Application>Microsoft Macintosh PowerPoint</Application>
  <PresentationFormat>Ekran Gösterisi (4:3)</PresentationFormat>
  <Paragraphs>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Baskerville</vt:lpstr>
      <vt:lpstr>Calibri</vt:lpstr>
      <vt:lpstr>Calibri Light</vt:lpstr>
      <vt:lpstr>Lucida Console</vt:lpstr>
      <vt:lpstr>Office Teması</vt:lpstr>
      <vt:lpstr>PERSPEKTİF ÇİZİMLER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6</cp:revision>
  <dcterms:created xsi:type="dcterms:W3CDTF">2020-06-25T17:42:01Z</dcterms:created>
  <dcterms:modified xsi:type="dcterms:W3CDTF">2020-06-25T18:25:37Z</dcterms:modified>
</cp:coreProperties>
</file>