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70" r:id="rId4"/>
    <p:sldId id="257" r:id="rId5"/>
    <p:sldId id="262" r:id="rId6"/>
    <p:sldId id="258" r:id="rId7"/>
    <p:sldId id="265" r:id="rId8"/>
    <p:sldId id="260" r:id="rId9"/>
    <p:sldId id="271" r:id="rId10"/>
    <p:sldId id="27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2" autoAdjust="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4D3D-28FC-480E-AD02-F87A8D7E3ED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738E-9949-487D-BAE4-440E496EF20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11B4-0BF7-47D0-9704-E1122BC2D57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3F90-C48A-47F4-9F5A-C43CC24A2EE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C553-7584-4B90-A54A-C7E9398A898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09E96-981F-41E4-88AE-00DFBF921BB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02F6-7D84-452C-9702-B40CF0C9D268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A7C6-00B8-48D0-BF0D-A884E2F3C49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FBD94-6FF7-4E85-A54E-4444BAAC349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01F5-4540-40DE-8C1B-FF53FC218B48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018-F42B-45B0-A9AA-586B0BC52C7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5E2FA-09BB-4648-93CA-A8879206CAA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394FE-F39C-4AA6-91DF-EB80C40AD78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4ED17-DB23-4540-A1C5-C092B2624EC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1735-57F7-464C-9B3A-754BDE14243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6D22-7329-4198-BE7B-D5A9C7EB9A8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088FA-B79A-40EF-82EE-704FCA0ABB1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4478" y="1312200"/>
            <a:ext cx="8915399" cy="2262781"/>
          </a:xfrm>
        </p:spPr>
        <p:txBody>
          <a:bodyPr/>
          <a:lstStyle/>
          <a:p>
            <a:r>
              <a:rPr lang="tr-TR" dirty="0" smtClean="0"/>
              <a:t>Genel Sosyoloji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735" y="3996198"/>
            <a:ext cx="3956857" cy="1190944"/>
          </a:xfrm>
        </p:spPr>
        <p:txBody>
          <a:bodyPr>
            <a:noAutofit/>
          </a:bodyPr>
          <a:lstStyle/>
          <a:p>
            <a:pPr algn="ctr"/>
            <a:r>
              <a:rPr lang="tr-TR" b="1"/>
              <a:t>SOS </a:t>
            </a:r>
            <a:r>
              <a:rPr lang="tr-TR" b="1" smtClean="0"/>
              <a:t>107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E26C51C-71A6-1148-B17E-195A230BE5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8403" y="566510"/>
            <a:ext cx="5431881" cy="5539090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2E8056-1F33-914E-81A3-F5D90E007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7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CFE3D1-7AE2-6D49-BAEA-4C617E4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25" y="624110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Sosyolojinin uğraşısı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224738B-2990-DF49-A7F1-0C1F5E9BD7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2000" y="1905000"/>
            <a:ext cx="4661448" cy="4135391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93D8CE-E6C7-1746-A2DE-18FCC48B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4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5133" y="2410706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Tanışma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5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62B66246-9882-BC46-AC2E-48DA6ED91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0030" y="279757"/>
            <a:ext cx="7835916" cy="6578243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A192B1-B03F-3747-A766-51352A12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1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5BD461DD-620B-4345-A279-99B433AF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155" y="2562092"/>
            <a:ext cx="8911687" cy="1280890"/>
          </a:xfrm>
        </p:spPr>
        <p:txBody>
          <a:bodyPr/>
          <a:lstStyle/>
          <a:p>
            <a:r>
              <a:rPr lang="tr-TR" dirty="0"/>
              <a:t>Belgesel: ’Human’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6EAE7B-66AC-D448-9449-F4D74E95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21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4691" y="1332545"/>
            <a:ext cx="7338060" cy="5374012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/>
              <a:t>Tartışma:</a:t>
            </a:r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/>
              <a:t>Sosyoloji nedir?</a:t>
            </a:r>
          </a:p>
          <a:p>
            <a:r>
              <a:rPr lang="tr-TR" sz="3200" dirty="0" err="1"/>
              <a:t>S</a:t>
            </a:r>
            <a:r>
              <a:rPr lang="en-US" sz="3200" dirty="0" err="1"/>
              <a:t>osyolojinin</a:t>
            </a:r>
            <a:r>
              <a:rPr lang="en-US" sz="3200" dirty="0"/>
              <a:t> ilk </a:t>
            </a:r>
            <a:r>
              <a:rPr lang="en-US" sz="3200" dirty="0" err="1"/>
              <a:t>tanımı</a:t>
            </a:r>
            <a:endParaRPr lang="tr-TR" sz="3200" dirty="0"/>
          </a:p>
          <a:p>
            <a:r>
              <a:rPr lang="tr-TR" sz="3200" dirty="0"/>
              <a:t>Sosyolog ne çalışır?</a:t>
            </a:r>
          </a:p>
          <a:p>
            <a:pPr marL="0" indent="0">
              <a:buNone/>
            </a:pPr>
            <a:endParaRPr lang="tr-TR" sz="3200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A9377B-3D62-B741-9CDA-E00C90CA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7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291AD7-A2D9-D74D-82FC-92098EB6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6241" y="678053"/>
            <a:ext cx="9487126" cy="94970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Toplum</a:t>
            </a:r>
            <a:r>
              <a:rPr lang="en-US" b="1" dirty="0"/>
              <a:t> </a:t>
            </a:r>
            <a:r>
              <a:rPr lang="en-US" b="1" dirty="0" err="1"/>
              <a:t>üzerinde</a:t>
            </a:r>
            <a:r>
              <a:rPr lang="en-US" b="1" dirty="0"/>
              <a:t> </a:t>
            </a:r>
            <a:r>
              <a:rPr lang="en-US" b="1" dirty="0" err="1"/>
              <a:t>çalışmak</a:t>
            </a:r>
            <a:r>
              <a:rPr lang="en-US" b="1" dirty="0"/>
              <a:t>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F7EE9B-75D5-D249-9465-1D79CCD17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543" y="1901371"/>
            <a:ext cx="9707824" cy="4572000"/>
          </a:xfrm>
        </p:spPr>
        <p:txBody>
          <a:bodyPr>
            <a:normAutofit/>
          </a:bodyPr>
          <a:lstStyle/>
          <a:p>
            <a:r>
              <a:rPr lang="en-US" sz="2400" i="1" dirty="0" err="1"/>
              <a:t>Toplumbilimciler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olaylar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konuları</a:t>
            </a:r>
            <a:r>
              <a:rPr lang="en-US" sz="2400" dirty="0"/>
              <a:t> </a:t>
            </a:r>
            <a:r>
              <a:rPr lang="en-US" sz="2400" dirty="0" err="1"/>
              <a:t>inceleyerek</a:t>
            </a:r>
            <a:r>
              <a:rPr lang="en-US" sz="2400" dirty="0"/>
              <a:t> </a:t>
            </a:r>
            <a:r>
              <a:rPr lang="en-US" sz="2400" dirty="0" err="1"/>
              <a:t>sosyolojik</a:t>
            </a:r>
            <a:r>
              <a:rPr lang="en-US" sz="2400" dirty="0"/>
              <a:t> </a:t>
            </a:r>
            <a:r>
              <a:rPr lang="en-US" sz="2400" dirty="0" err="1"/>
              <a:t>analizi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uğraşırlar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 err="1"/>
              <a:t>İnsanların</a:t>
            </a:r>
            <a:r>
              <a:rPr lang="tr-TR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içi</a:t>
            </a:r>
            <a:r>
              <a:rPr lang="en-US" sz="2400" dirty="0"/>
              <a:t> </a:t>
            </a:r>
            <a:r>
              <a:rPr lang="en-US" sz="2400" dirty="0" err="1"/>
              <a:t>davranışlarının</a:t>
            </a:r>
            <a:r>
              <a:rPr lang="en-US" sz="2400" dirty="0"/>
              <a:t> </a:t>
            </a:r>
            <a:r>
              <a:rPr lang="en-US" sz="2400" dirty="0" err="1"/>
              <a:t>bilimsel</a:t>
            </a:r>
            <a:r>
              <a:rPr lang="en-US" sz="2400" dirty="0"/>
              <a:t> </a:t>
            </a:r>
            <a:r>
              <a:rPr lang="en-US" sz="2400" dirty="0" err="1"/>
              <a:t>çalışmasını</a:t>
            </a:r>
            <a:r>
              <a:rPr lang="en-US" sz="2400" dirty="0"/>
              <a:t> </a:t>
            </a:r>
            <a:r>
              <a:rPr lang="en-US" sz="2400" dirty="0" err="1"/>
              <a:t>yapar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bireylerin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davranışlarda</a:t>
            </a:r>
            <a:r>
              <a:rPr lang="en-US" sz="2400" dirty="0"/>
              <a:t> </a:t>
            </a:r>
            <a:r>
              <a:rPr lang="en-US" sz="2400" dirty="0" err="1"/>
              <a:t>bulunmasını</a:t>
            </a:r>
            <a:r>
              <a:rPr lang="en-US" sz="2400" dirty="0"/>
              <a:t> </a:t>
            </a:r>
            <a:r>
              <a:rPr lang="en-US" sz="2400" dirty="0" err="1"/>
              <a:t>etkileyen</a:t>
            </a:r>
            <a:r>
              <a:rPr lang="en-US" sz="2400" dirty="0"/>
              <a:t>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güçleri</a:t>
            </a:r>
            <a:r>
              <a:rPr lang="en-US" sz="2400" dirty="0"/>
              <a:t> </a:t>
            </a:r>
            <a:r>
              <a:rPr lang="en-US" sz="2400" dirty="0" err="1"/>
              <a:t>inceleyen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bilim</a:t>
            </a:r>
            <a:r>
              <a:rPr lang="en-US" sz="2400" dirty="0"/>
              <a:t> </a:t>
            </a:r>
            <a:r>
              <a:rPr lang="en-US" sz="2400" dirty="0" err="1"/>
              <a:t>dalıdır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/>
              <a:t> </a:t>
            </a:r>
            <a:r>
              <a:rPr lang="en-US" sz="2400" i="1" dirty="0" err="1"/>
              <a:t>Sosyoloji</a:t>
            </a:r>
            <a:r>
              <a:rPr lang="en-US" sz="2400" i="1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insanın</a:t>
            </a:r>
            <a:r>
              <a:rPr lang="en-US" sz="2400" dirty="0"/>
              <a:t>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yaşamının</a:t>
            </a:r>
            <a:r>
              <a:rPr lang="en-US" sz="2400" dirty="0"/>
              <a:t>,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/>
              <a:t>grupları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toplumlarının</a:t>
            </a:r>
            <a:r>
              <a:rPr lang="en-US" sz="2400" dirty="0"/>
              <a:t> </a:t>
            </a:r>
            <a:r>
              <a:rPr lang="en-US" sz="2400" dirty="0" err="1"/>
              <a:t>bilimsel</a:t>
            </a:r>
            <a:r>
              <a:rPr lang="en-US" sz="2400" dirty="0"/>
              <a:t> </a:t>
            </a:r>
            <a:r>
              <a:rPr lang="en-US" sz="2400" dirty="0" err="1"/>
              <a:t>incelemesidir</a:t>
            </a:r>
            <a:r>
              <a:rPr lang="tr-TR" sz="2400" dirty="0"/>
              <a:t>.</a:t>
            </a:r>
          </a:p>
          <a:p>
            <a:r>
              <a:rPr lang="en-US" sz="2400" dirty="0" err="1"/>
              <a:t>Sosyolojik</a:t>
            </a:r>
            <a:r>
              <a:rPr lang="en-US" sz="2400" dirty="0"/>
              <a:t> </a:t>
            </a:r>
            <a:r>
              <a:rPr lang="en-US" sz="2400" dirty="0" err="1"/>
              <a:t>incelemenin</a:t>
            </a:r>
            <a:r>
              <a:rPr lang="en-US" sz="2400" dirty="0"/>
              <a:t> </a:t>
            </a:r>
            <a:r>
              <a:rPr lang="en-US" sz="2400" dirty="0" err="1"/>
              <a:t>kapsamı</a:t>
            </a:r>
            <a:r>
              <a:rPr lang="en-US" sz="2400" dirty="0"/>
              <a:t> son </a:t>
            </a:r>
            <a:r>
              <a:rPr lang="en-US" sz="2400" dirty="0" err="1"/>
              <a:t>derece</a:t>
            </a:r>
            <a:r>
              <a:rPr lang="en-US" sz="2400" dirty="0"/>
              <a:t> </a:t>
            </a:r>
            <a:r>
              <a:rPr lang="en-US" sz="2400" dirty="0" err="1"/>
              <a:t>geniştir</a:t>
            </a:r>
            <a:r>
              <a:rPr lang="en-US" sz="2400" dirty="0"/>
              <a:t>. </a:t>
            </a:r>
            <a:endParaRPr lang="tr-TR" sz="2400" dirty="0"/>
          </a:p>
          <a:p>
            <a:endParaRPr lang="tr-TR" sz="2400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A63706-4A1C-814C-8B15-5DE3C9E0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49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763" y="2588005"/>
            <a:ext cx="5100850" cy="1280890"/>
          </a:xfrm>
        </p:spPr>
        <p:txBody>
          <a:bodyPr/>
          <a:lstStyle/>
          <a:p>
            <a:r>
              <a:rPr lang="en-US" b="1" dirty="0" err="1"/>
              <a:t>Sosyolog</a:t>
            </a:r>
            <a:r>
              <a:rPr lang="en-US" b="1" dirty="0"/>
              <a:t> ne </a:t>
            </a:r>
            <a:r>
              <a:rPr lang="en-US" b="1" dirty="0" err="1"/>
              <a:t>çalışır</a:t>
            </a:r>
            <a:r>
              <a:rPr lang="en-US" b="1" dirty="0"/>
              <a:t>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E7B8E5-FDCD-0143-B331-7625D9B4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4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3250A4A-7929-534E-9623-3665E1F40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173" y="2510481"/>
            <a:ext cx="10533545" cy="3959257"/>
          </a:xfr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079DAF76-698D-524E-B5FC-7FA176100228}"/>
              </a:ext>
            </a:extLst>
          </p:cNvPr>
          <p:cNvSpPr txBox="1"/>
          <p:nvPr/>
        </p:nvSpPr>
        <p:spPr>
          <a:xfrm>
            <a:off x="1643448" y="1682629"/>
            <a:ext cx="2017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 kurbanı bir kadın tanıyorum.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BC08262-7B3A-C149-A7D1-79392109CF62}"/>
              </a:ext>
            </a:extLst>
          </p:cNvPr>
          <p:cNvSpPr txBox="1"/>
          <p:nvPr/>
        </p:nvSpPr>
        <p:spPr>
          <a:xfrm>
            <a:off x="4028302" y="851633"/>
            <a:ext cx="25207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için şiddet suçlularını cezalandıracak kanunların </a:t>
            </a:r>
            <a:r>
              <a:rPr lang="tr-TR" dirty="0" err="1"/>
              <a:t>Teksas’ta</a:t>
            </a:r>
            <a:r>
              <a:rPr lang="tr-TR" dirty="0"/>
              <a:t> yürürlüğe girdiğini duydum.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BD34CFA-4B30-4D4C-90F0-FA10C4698F0E}"/>
              </a:ext>
            </a:extLst>
          </p:cNvPr>
          <p:cNvSpPr txBox="1"/>
          <p:nvPr/>
        </p:nvSpPr>
        <p:spPr>
          <a:xfrm>
            <a:off x="6635578" y="1128631"/>
            <a:ext cx="1532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şiddetin nedenleri hakkında okuyorum.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05CB85DB-51E2-C04B-BABA-64DB370985E6}"/>
              </a:ext>
            </a:extLst>
          </p:cNvPr>
          <p:cNvSpPr txBox="1"/>
          <p:nvPr/>
        </p:nvSpPr>
        <p:spPr>
          <a:xfrm>
            <a:off x="8933935" y="713133"/>
            <a:ext cx="21747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 suçlularının toplumsal özellikleri üzerine araştırma yapıyorum.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8EEC516-3C2D-5E41-96E4-A588CEDF3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1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E9FA4-A175-914E-95E9-1CF34BE4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A3BA8A1D-2BD8-2A4E-B7EA-5DB81B015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4304" y="624110"/>
            <a:ext cx="10689964" cy="5301048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BC9A4A-F36D-4F4A-B189-1E9718F78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594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228</TotalTime>
  <Words>110</Words>
  <Application>Microsoft Office PowerPoint</Application>
  <PresentationFormat>Geniş ekran</PresentationFormat>
  <Paragraphs>30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Duman</vt:lpstr>
      <vt:lpstr>Genel Sosyoloji</vt:lpstr>
      <vt:lpstr>Tanışma </vt:lpstr>
      <vt:lpstr>PowerPoint Sunusu</vt:lpstr>
      <vt:lpstr>Belgesel: ’Human’</vt:lpstr>
      <vt:lpstr>PowerPoint Sunusu</vt:lpstr>
      <vt:lpstr>Toplum üzerinde çalışmak? </vt:lpstr>
      <vt:lpstr>Sosyolog ne çalışır? </vt:lpstr>
      <vt:lpstr>PowerPoint Sunusu</vt:lpstr>
      <vt:lpstr>PowerPoint Sunusu</vt:lpstr>
      <vt:lpstr>PowerPoint Sunusu</vt:lpstr>
      <vt:lpstr>Sosyolojinin uğraşısı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27</cp:revision>
  <dcterms:created xsi:type="dcterms:W3CDTF">2018-10-01T18:52:37Z</dcterms:created>
  <dcterms:modified xsi:type="dcterms:W3CDTF">2019-01-09T10:40:24Z</dcterms:modified>
</cp:coreProperties>
</file>