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4" autoAdjust="0"/>
    <p:restoredTop sz="94660"/>
  </p:normalViewPr>
  <p:slideViewPr>
    <p:cSldViewPr snapToGrid="0">
      <p:cViewPr varScale="1">
        <p:scale>
          <a:sx n="45" d="100"/>
          <a:sy n="45" d="100"/>
        </p:scale>
        <p:origin x="72" y="6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796027F-7875-4030-9381-8BD8C4F21935}"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1/20/2018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000" dirty="0"/>
              <a:t>TÜRKİYE RADYO TELEVİZYON KURULU GENEL MÜDÜRLÜĞÜ</a:t>
            </a:r>
            <a:br>
              <a:rPr lang="tr-TR" sz="2000" dirty="0"/>
            </a:br>
            <a:r>
              <a:rPr lang="tr-TR" sz="2000" dirty="0"/>
              <a:t> </a:t>
            </a:r>
            <a:br>
              <a:rPr lang="tr-TR" sz="2000" dirty="0"/>
            </a:br>
            <a:r>
              <a:rPr lang="tr-TR" sz="2000" dirty="0"/>
              <a:t>Radyo ve televizyon faaliyetlerini düzenlemek için kurulmuş bir tarafsız kurumdur. Radyo ve televizyon yayınları yapar. Haber toplar. Yerel-bölgesel-ulusal radyo ve televizyon kurumlarıyla sözleşme yapar. Başbakanlığın onayıyla uluslararası radyo ve televizyon kurumlarıyla sözleşeler yapar.</a:t>
            </a:r>
            <a:br>
              <a:rPr lang="tr-TR" sz="2000" dirty="0"/>
            </a:br>
            <a:endParaRPr lang="tr-TR" sz="2000"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6054955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pPr lvl="0"/>
            <a:r>
              <a:rPr lang="tr-TR" dirty="0"/>
              <a:t>Endüstri Bölgeleri</a:t>
            </a:r>
          </a:p>
          <a:p>
            <a:r>
              <a:rPr lang="tr-TR" dirty="0"/>
              <a:t> </a:t>
            </a:r>
          </a:p>
          <a:p>
            <a:r>
              <a:rPr lang="tr-TR" dirty="0"/>
              <a:t>Yatırımları teşvik eder. Yurt dışında çalışan Türk işçilerinin tasarruflarını Türkiye’de yatırıma yönlendirir. </a:t>
            </a:r>
          </a:p>
          <a:p>
            <a:endParaRPr lang="tr-TR" dirty="0"/>
          </a:p>
        </p:txBody>
      </p:sp>
    </p:spTree>
    <p:extLst>
      <p:ext uri="{BB962C8B-B14F-4D97-AF65-F5344CB8AC3E}">
        <p14:creationId xmlns:p14="http://schemas.microsoft.com/office/powerpoint/2010/main" val="3281161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r>
              <a:rPr lang="tr-TR" dirty="0"/>
              <a:t>RADYO VE TELEVİZYON ÜST KURULU (RTÜK)</a:t>
            </a:r>
          </a:p>
          <a:p>
            <a:r>
              <a:rPr lang="tr-TR" dirty="0"/>
              <a:t> </a:t>
            </a:r>
          </a:p>
          <a:p>
            <a:r>
              <a:rPr lang="tr-TR" dirty="0"/>
              <a:t> </a:t>
            </a:r>
          </a:p>
          <a:p>
            <a:r>
              <a:rPr lang="tr-TR" dirty="0"/>
              <a:t>Radyo, televizyon ve isteğe bağlı yayın hizmetlerinin düzenlenmesi ve denetlenmesini sağlar. İfade ve haber alma özgürlüğünü sağlar. Medya hizmet sağlayıcılarının idari, mali ve teknik yapılarıyla ilgi görevleri vardır. </a:t>
            </a:r>
          </a:p>
          <a:p>
            <a:endParaRPr lang="tr-TR" dirty="0"/>
          </a:p>
        </p:txBody>
      </p:sp>
    </p:spTree>
    <p:extLst>
      <p:ext uri="{BB962C8B-B14F-4D97-AF65-F5344CB8AC3E}">
        <p14:creationId xmlns:p14="http://schemas.microsoft.com/office/powerpoint/2010/main" val="3941020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KAMU GÖZETİMİ, MUHASEBE VE DENETLEME STANDARTLARI KURUMU</a:t>
            </a:r>
          </a:p>
          <a:p>
            <a:r>
              <a:rPr lang="tr-TR" dirty="0"/>
              <a:t> </a:t>
            </a:r>
          </a:p>
          <a:p>
            <a:r>
              <a:rPr lang="tr-TR" dirty="0"/>
              <a:t>Şirketlerin dış denetim mekanizmasını denetler. Uluslararası sistemle uyumlu muhasebe ilkelerini belirleyen düzenlemeler yapar. Tüzel kişiliği olan bir kurumdur. Başbakanlıkla ilişkilidir. </a:t>
            </a:r>
          </a:p>
          <a:p>
            <a:endParaRPr lang="tr-TR" dirty="0"/>
          </a:p>
        </p:txBody>
      </p:sp>
    </p:spTree>
    <p:extLst>
      <p:ext uri="{BB962C8B-B14F-4D97-AF65-F5344CB8AC3E}">
        <p14:creationId xmlns:p14="http://schemas.microsoft.com/office/powerpoint/2010/main" val="3772008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r>
              <a:rPr lang="tr-TR" dirty="0"/>
              <a:t>BDDK (Bankacılık düzenleme ve denetleme kurumu)</a:t>
            </a:r>
          </a:p>
          <a:p>
            <a:r>
              <a:rPr lang="tr-TR" dirty="0"/>
              <a:t> </a:t>
            </a:r>
          </a:p>
          <a:p>
            <a:r>
              <a:rPr lang="tr-TR" dirty="0"/>
              <a:t>Bankalara kuruluşta izin verir. Finansal hizmetler sektörünün geliştirilmesine yönelik stratejileri belirler. Finansal işlemleri yürütür. Tasarruf sahiplerini korur. </a:t>
            </a:r>
          </a:p>
          <a:p>
            <a:endParaRPr lang="tr-TR" dirty="0"/>
          </a:p>
        </p:txBody>
      </p:sp>
    </p:spTree>
    <p:extLst>
      <p:ext uri="{BB962C8B-B14F-4D97-AF65-F5344CB8AC3E}">
        <p14:creationId xmlns:p14="http://schemas.microsoft.com/office/powerpoint/2010/main" val="3868971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Tasarruf Mevduatı Sigorta Fonu (TMSF) </a:t>
            </a:r>
          </a:p>
          <a:p>
            <a:r>
              <a:rPr lang="tr-TR" dirty="0"/>
              <a:t> </a:t>
            </a:r>
          </a:p>
          <a:p>
            <a:r>
              <a:rPr lang="tr-TR" dirty="0"/>
              <a:t>Kamu tüzel kişiliği vardır. Tasarruf sahiplerinin hak ve menfaatlerini korur. </a:t>
            </a:r>
          </a:p>
          <a:p>
            <a:endParaRPr lang="tr-TR" dirty="0"/>
          </a:p>
        </p:txBody>
      </p:sp>
    </p:spTree>
    <p:extLst>
      <p:ext uri="{BB962C8B-B14F-4D97-AF65-F5344CB8AC3E}">
        <p14:creationId xmlns:p14="http://schemas.microsoft.com/office/powerpoint/2010/main" val="1810484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Sermaye Piyasası Kurulu Başkanlığı (SPK) </a:t>
            </a:r>
          </a:p>
          <a:p>
            <a:r>
              <a:rPr lang="tr-TR" dirty="0"/>
              <a:t> </a:t>
            </a:r>
          </a:p>
          <a:p>
            <a:r>
              <a:rPr lang="tr-TR" dirty="0"/>
              <a:t>Başbakanlıkla ilgili düzenleyici bir kamu kurumudur. Bağımsız idari otoritedir. Sermaye piyasasının güvenilir, şeffaf ve etkin gelişimini sağlar. Borsa işlemlerini denetler, inceler. Halka açık anonim şirketlerin denetimini yapar. Hisselerinin halka arzlarını takip eder. Gerekli onayları verir. Borsa İstanbul AŞ (eski adı İstanbul Menkul Kıymetler Borsası)  ile ilgisi vardır. </a:t>
            </a:r>
          </a:p>
        </p:txBody>
      </p:sp>
    </p:spTree>
    <p:extLst>
      <p:ext uri="{BB962C8B-B14F-4D97-AF65-F5344CB8AC3E}">
        <p14:creationId xmlns:p14="http://schemas.microsoft.com/office/powerpoint/2010/main" val="1657351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3600" dirty="0"/>
              <a:t>KAMU VE ÖZEL KURULUŞLAR TARAFINDAN BİRLİKTE YÖNETİLEN KURUMLAR</a:t>
            </a:r>
          </a:p>
          <a:p>
            <a:endParaRPr lang="tr-TR" dirty="0"/>
          </a:p>
        </p:txBody>
      </p:sp>
    </p:spTree>
    <p:extLst>
      <p:ext uri="{BB962C8B-B14F-4D97-AF65-F5344CB8AC3E}">
        <p14:creationId xmlns:p14="http://schemas.microsoft.com/office/powerpoint/2010/main" val="2615259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pPr lvl="0"/>
            <a:r>
              <a:rPr lang="tr-TR" dirty="0"/>
              <a:t>Teknoloji Geliştirme Bölgeleri</a:t>
            </a:r>
          </a:p>
          <a:p>
            <a:r>
              <a:rPr lang="tr-TR" dirty="0"/>
              <a:t> </a:t>
            </a:r>
          </a:p>
          <a:p>
            <a:r>
              <a:rPr lang="tr-TR" dirty="0"/>
              <a:t>Teknoparkı ifade eder. Üniversiteler, araştırma kurum ve kuruluşları arasında işbirliğini sağlar. Ülke sanayisinin uluslararası rekabet edebilir yapıya kavuşturur. Üretim maliyetlerini düşürür. Teknoloji yoğun alanlarda yatırım olanaklarını yaratır. </a:t>
            </a:r>
          </a:p>
          <a:p>
            <a:endParaRPr lang="tr-TR" dirty="0"/>
          </a:p>
        </p:txBody>
      </p:sp>
    </p:spTree>
    <p:extLst>
      <p:ext uri="{BB962C8B-B14F-4D97-AF65-F5344CB8AC3E}">
        <p14:creationId xmlns:p14="http://schemas.microsoft.com/office/powerpoint/2010/main" val="2384827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dirty="0"/>
              <a:t>Organize Sanayi Bölgeleri </a:t>
            </a:r>
          </a:p>
          <a:p>
            <a:r>
              <a:rPr lang="tr-TR" dirty="0"/>
              <a:t> </a:t>
            </a:r>
          </a:p>
          <a:p>
            <a:r>
              <a:rPr lang="tr-TR" dirty="0"/>
              <a:t>Sınırları tasdik edilmiş arazi parçalarının imar planlarındaki oranlar dahilinde gerekli idari, sosyal alanlar ile ticaret, eğitim ve sağlık alanları, teknoloji geliştirme bölgeleri ile donatılıp planlı bir şekilde sanayi için tahsis edilmesiyle oluşturulan ve mal-hizmet üretilen bölgelerdir. Sanayiyi az gelişmiş bölgelerde yaygınlaştırır. Sağlıklı, ucuz, güvenilir bir altyapı ve ortak sosyal tesisler kurar. </a:t>
            </a:r>
          </a:p>
          <a:p>
            <a:endParaRPr lang="tr-TR" dirty="0"/>
          </a:p>
        </p:txBody>
      </p:sp>
    </p:spTree>
    <p:extLst>
      <p:ext uri="{BB962C8B-B14F-4D97-AF65-F5344CB8AC3E}">
        <p14:creationId xmlns:p14="http://schemas.microsoft.com/office/powerpoint/2010/main" val="21379288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TotalTime>
  <Words>39</Words>
  <Application>Microsoft Office PowerPoint</Application>
  <PresentationFormat>Geniş ekran</PresentationFormat>
  <Paragraphs>31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İyon</vt:lpstr>
      <vt:lpstr>TÜRKİYE RADYO TELEVİZYON KURULU GENEL MÜDÜRLÜĞÜ   Radyo ve televizyon faaliyetlerini düzenlemek için kurulmuş bir tarafsız kurumdur. Radyo ve televizyon yayınları yapar. Haber toplar. Yerel-bölgesel-ulusal radyo ve televizyon kurumlarıyla sözleşme yapar. Başbakanlığın onayıyla uluslararası radyo ve televizyon kurumlarıyla sözleşeler yapar.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 RADYO TELEVİZYON KURULU GENEL MÜDÜRLÜĞÜ   Radyo ve televizyon faaliyetlerini düzenlemek için kurulmuş bir tarafsız kurumdur. Radyo ve televizyon yayınları yapar. Haber toplar. Yerel-bölgesel-ulusal radyo ve televizyon kurumlarıyla sözleşme yapar. Başbakanlığın onayıyla uluslararası radyo ve televizyon kurumlarıyla sözleşeler yapar. </dc:title>
  <dc:creator>Pelin Atila Yoruk</dc:creator>
  <cp:lastModifiedBy>Pelin Atila Yoruk</cp:lastModifiedBy>
  <cp:revision>1</cp:revision>
  <dcterms:created xsi:type="dcterms:W3CDTF">2018-01-20T02:10:15Z</dcterms:created>
  <dcterms:modified xsi:type="dcterms:W3CDTF">2018-01-20T02:14:07Z</dcterms:modified>
</cp:coreProperties>
</file>