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0" r:id="rId4"/>
    <p:sldId id="262" r:id="rId5"/>
    <p:sldId id="263" r:id="rId6"/>
    <p:sldId id="264" r:id="rId7"/>
    <p:sldId id="261"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62"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035D84-2F10-4334-8452-B775A9CBE41F}" type="doc">
      <dgm:prSet loTypeId="urn:microsoft.com/office/officeart/2005/8/layout/hierarchy6" loCatId="hierarchy" qsTypeId="urn:microsoft.com/office/officeart/2005/8/quickstyle/simple5" qsCatId="simple" csTypeId="urn:microsoft.com/office/officeart/2005/8/colors/accent1_2" csCatId="accent1" phldr="1"/>
      <dgm:spPr/>
      <dgm:t>
        <a:bodyPr/>
        <a:lstStyle/>
        <a:p>
          <a:endParaRPr lang="tr-TR"/>
        </a:p>
      </dgm:t>
    </dgm:pt>
    <dgm:pt modelId="{B38EE305-373A-455A-A19E-8972C519D1E0}">
      <dgm:prSet phldrT="[Metin]"/>
      <dgm:spPr>
        <a:xfrm>
          <a:off x="2853236" y="873432"/>
          <a:ext cx="1097012" cy="731341"/>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a:solidFill>
                <a:sysClr val="window" lastClr="FFFFFF"/>
              </a:solidFill>
              <a:latin typeface="Calibri"/>
              <a:ea typeface="+mn-ea"/>
              <a:cs typeface="+mn-cs"/>
            </a:rPr>
            <a:t>Kamu Diplomasisi</a:t>
          </a:r>
        </a:p>
      </dgm:t>
    </dgm:pt>
    <dgm:pt modelId="{696D6D75-0CAE-4239-AFDB-60ADDCAC1A75}" type="parTrans" cxnId="{F2D0F982-236A-449C-A618-D25187E57FFD}">
      <dgm:prSet/>
      <dgm:spPr/>
      <dgm:t>
        <a:bodyPr/>
        <a:lstStyle/>
        <a:p>
          <a:endParaRPr lang="tr-TR"/>
        </a:p>
      </dgm:t>
    </dgm:pt>
    <dgm:pt modelId="{B074669C-EFC4-4DFF-B78C-F735261325DD}" type="sibTrans" cxnId="{F2D0F982-236A-449C-A618-D25187E57FFD}">
      <dgm:prSet/>
      <dgm:spPr/>
      <dgm:t>
        <a:bodyPr/>
        <a:lstStyle/>
        <a:p>
          <a:endParaRPr lang="tr-TR"/>
        </a:p>
      </dgm:t>
    </dgm:pt>
    <dgm:pt modelId="{B7BB2218-6721-4B82-AA61-866FB88FC7AB}">
      <dgm:prSet phldrT="[Metin]"/>
      <dgm:spPr>
        <a:xfrm>
          <a:off x="714062" y="1897310"/>
          <a:ext cx="1097012" cy="731341"/>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dirty="0" smtClean="0">
              <a:solidFill>
                <a:sysClr val="window" lastClr="FFFFFF"/>
              </a:solidFill>
              <a:latin typeface="Calibri"/>
              <a:ea typeface="+mn-ea"/>
              <a:cs typeface="+mn-cs"/>
            </a:rPr>
            <a:t>Geleneksel Kamu Diplomasisi/</a:t>
          </a:r>
          <a:endParaRPr lang="tr-TR" dirty="0">
            <a:solidFill>
              <a:sysClr val="window" lastClr="FFFFFF"/>
            </a:solidFill>
            <a:latin typeface="Calibri"/>
            <a:ea typeface="+mn-ea"/>
            <a:cs typeface="+mn-cs"/>
          </a:endParaRPr>
        </a:p>
        <a:p>
          <a:r>
            <a:rPr lang="tr-TR" dirty="0">
              <a:solidFill>
                <a:sysClr val="window" lastClr="FFFFFF"/>
              </a:solidFill>
              <a:latin typeface="Calibri"/>
              <a:ea typeface="+mn-ea"/>
              <a:cs typeface="+mn-cs"/>
            </a:rPr>
            <a:t>Katı Yaklaşım/</a:t>
          </a:r>
        </a:p>
        <a:p>
          <a:r>
            <a:rPr lang="tr-TR" dirty="0">
              <a:solidFill>
                <a:sysClr val="window" lastClr="FFFFFF"/>
              </a:solidFill>
              <a:latin typeface="Calibri"/>
              <a:ea typeface="+mn-ea"/>
              <a:cs typeface="+mn-cs"/>
            </a:rPr>
            <a:t>Siyasal </a:t>
          </a:r>
          <a:r>
            <a:rPr lang="tr-TR" dirty="0" smtClean="0">
              <a:solidFill>
                <a:sysClr val="window" lastClr="FFFFFF"/>
              </a:solidFill>
              <a:latin typeface="Calibri"/>
              <a:ea typeface="+mn-ea"/>
              <a:cs typeface="+mn-cs"/>
            </a:rPr>
            <a:t>Bilgilendirme</a:t>
          </a:r>
          <a:endParaRPr lang="tr-TR" dirty="0">
            <a:solidFill>
              <a:sysClr val="window" lastClr="FFFFFF"/>
            </a:solidFill>
            <a:latin typeface="Calibri"/>
            <a:ea typeface="+mn-ea"/>
            <a:cs typeface="+mn-cs"/>
          </a:endParaRPr>
        </a:p>
      </dgm:t>
    </dgm:pt>
    <dgm:pt modelId="{21CB8777-901A-4C22-AF44-32BCBA458A07}" type="parTrans" cxnId="{7E8C4137-BC95-49D9-9DCB-D94FEF1EA2F0}">
      <dgm:prSet/>
      <dgm:spPr>
        <a:xfrm>
          <a:off x="1262568" y="1604774"/>
          <a:ext cx="2139173" cy="292536"/>
        </a:xfrm>
        <a:noFill/>
        <a:ln w="25400" cap="flat" cmpd="sng" algn="ctr">
          <a:solidFill>
            <a:srgbClr val="4F81BD">
              <a:shade val="60000"/>
              <a:hueOff val="0"/>
              <a:satOff val="0"/>
              <a:lumOff val="0"/>
              <a:alphaOff val="0"/>
            </a:srgbClr>
          </a:solidFill>
          <a:prstDash val="solid"/>
        </a:ln>
        <a:effectLst/>
      </dgm:spPr>
      <dgm:t>
        <a:bodyPr/>
        <a:lstStyle/>
        <a:p>
          <a:endParaRPr lang="tr-TR"/>
        </a:p>
      </dgm:t>
    </dgm:pt>
    <dgm:pt modelId="{8A403C32-0A0B-465E-A708-A1D7F955AEB4}" type="sibTrans" cxnId="{7E8C4137-BC95-49D9-9DCB-D94FEF1EA2F0}">
      <dgm:prSet/>
      <dgm:spPr/>
      <dgm:t>
        <a:bodyPr/>
        <a:lstStyle/>
        <a:p>
          <a:endParaRPr lang="tr-TR"/>
        </a:p>
      </dgm:t>
    </dgm:pt>
    <dgm:pt modelId="{9C877DED-D6F7-4EAD-A761-4124CC6DD985}">
      <dgm:prSet phldrT="[Metin]"/>
      <dgm:spPr>
        <a:xfrm>
          <a:off x="1004" y="2921188"/>
          <a:ext cx="1097012" cy="731341"/>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a:solidFill>
                <a:sysClr val="window" lastClr="FFFFFF"/>
              </a:solidFill>
              <a:latin typeface="Calibri"/>
              <a:ea typeface="+mn-ea"/>
              <a:cs typeface="+mn-cs"/>
            </a:rPr>
            <a:t>Kamu bilgilendirme</a:t>
          </a:r>
        </a:p>
      </dgm:t>
    </dgm:pt>
    <dgm:pt modelId="{A4A0A539-BB24-4E9D-9C24-13A0065A1F2D}" type="parTrans" cxnId="{FAB2F9D3-5B3B-4C7B-8905-C1CD9651438C}">
      <dgm:prSet/>
      <dgm:spPr>
        <a:xfrm>
          <a:off x="549510" y="2628652"/>
          <a:ext cx="713057" cy="292536"/>
        </a:xfrm>
        <a:noFill/>
        <a:ln w="25400" cap="flat" cmpd="sng" algn="ctr">
          <a:solidFill>
            <a:srgbClr val="4F81BD">
              <a:shade val="80000"/>
              <a:hueOff val="0"/>
              <a:satOff val="0"/>
              <a:lumOff val="0"/>
              <a:alphaOff val="0"/>
            </a:srgbClr>
          </a:solidFill>
          <a:prstDash val="solid"/>
        </a:ln>
        <a:effectLst/>
      </dgm:spPr>
      <dgm:t>
        <a:bodyPr/>
        <a:lstStyle/>
        <a:p>
          <a:endParaRPr lang="tr-TR"/>
        </a:p>
      </dgm:t>
    </dgm:pt>
    <dgm:pt modelId="{ABDD81F5-59B5-4A2C-80DA-401E4E1CE34A}" type="sibTrans" cxnId="{FAB2F9D3-5B3B-4C7B-8905-C1CD9651438C}">
      <dgm:prSet/>
      <dgm:spPr/>
      <dgm:t>
        <a:bodyPr/>
        <a:lstStyle/>
        <a:p>
          <a:endParaRPr lang="tr-TR"/>
        </a:p>
      </dgm:t>
    </dgm:pt>
    <dgm:pt modelId="{A32C22F5-CF8F-49F2-B86B-F406D224745C}">
      <dgm:prSet phldrT="[Metin]"/>
      <dgm:spPr>
        <a:xfrm>
          <a:off x="4992409" y="1897310"/>
          <a:ext cx="1097012" cy="731341"/>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dirty="0">
              <a:solidFill>
                <a:sysClr val="window" lastClr="FFFFFF"/>
              </a:solidFill>
              <a:latin typeface="Calibri"/>
              <a:ea typeface="+mn-ea"/>
              <a:cs typeface="+mn-cs"/>
            </a:rPr>
            <a:t>Yeni Kamu Diplomasisi/ </a:t>
          </a:r>
        </a:p>
        <a:p>
          <a:r>
            <a:rPr lang="tr-TR" dirty="0">
              <a:solidFill>
                <a:sysClr val="window" lastClr="FFFFFF"/>
              </a:solidFill>
              <a:latin typeface="Calibri"/>
              <a:ea typeface="+mn-ea"/>
              <a:cs typeface="+mn-cs"/>
            </a:rPr>
            <a:t>Esnek Yaklaşım/</a:t>
          </a:r>
        </a:p>
        <a:p>
          <a:r>
            <a:rPr lang="tr-TR" dirty="0">
              <a:solidFill>
                <a:sysClr val="window" lastClr="FFFFFF"/>
              </a:solidFill>
              <a:latin typeface="Calibri"/>
              <a:ea typeface="+mn-ea"/>
              <a:cs typeface="+mn-cs"/>
            </a:rPr>
            <a:t> Kültürel İletişim</a:t>
          </a:r>
        </a:p>
      </dgm:t>
    </dgm:pt>
    <dgm:pt modelId="{434253BD-193E-4D2F-A9AE-3A4C99A80D04}" type="parTrans" cxnId="{012ABAC4-5D2F-41EA-A853-AC15F09D3FEE}">
      <dgm:prSet/>
      <dgm:spPr>
        <a:xfrm>
          <a:off x="3401742" y="1604774"/>
          <a:ext cx="2139173" cy="292536"/>
        </a:xfrm>
        <a:noFill/>
        <a:ln w="25400" cap="flat" cmpd="sng" algn="ctr">
          <a:solidFill>
            <a:srgbClr val="4F81BD">
              <a:shade val="60000"/>
              <a:hueOff val="0"/>
              <a:satOff val="0"/>
              <a:lumOff val="0"/>
              <a:alphaOff val="0"/>
            </a:srgbClr>
          </a:solidFill>
          <a:prstDash val="solid"/>
        </a:ln>
        <a:effectLst/>
      </dgm:spPr>
      <dgm:t>
        <a:bodyPr/>
        <a:lstStyle/>
        <a:p>
          <a:endParaRPr lang="tr-TR"/>
        </a:p>
      </dgm:t>
    </dgm:pt>
    <dgm:pt modelId="{0732F438-D9B6-4BF5-8C3E-32C3416B502A}" type="sibTrans" cxnId="{012ABAC4-5D2F-41EA-A853-AC15F09D3FEE}">
      <dgm:prSet/>
      <dgm:spPr/>
      <dgm:t>
        <a:bodyPr/>
        <a:lstStyle/>
        <a:p>
          <a:endParaRPr lang="tr-TR"/>
        </a:p>
      </dgm:t>
    </dgm:pt>
    <dgm:pt modelId="{3BCB0330-4D5B-4493-A04F-28E15CB3DFB0}">
      <dgm:prSet phldrT="[Metin]"/>
      <dgm:spPr>
        <a:xfrm>
          <a:off x="5705467" y="2921188"/>
          <a:ext cx="1097012" cy="731341"/>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a:solidFill>
                <a:sysClr val="window" lastClr="FFFFFF"/>
              </a:solidFill>
              <a:latin typeface="Calibri"/>
              <a:ea typeface="+mn-ea"/>
              <a:cs typeface="+mn-cs"/>
            </a:rPr>
            <a:t>İki-yönlü asimetrik/ Bilgi</a:t>
          </a:r>
        </a:p>
      </dgm:t>
    </dgm:pt>
    <dgm:pt modelId="{45437095-3ACB-41A2-8E23-DC7BB3ABDDF9}" type="parTrans" cxnId="{9C5FA94C-C051-465A-8109-BCBD2B9D7992}">
      <dgm:prSet/>
      <dgm:spPr>
        <a:xfrm>
          <a:off x="5540915" y="2628652"/>
          <a:ext cx="713057" cy="292536"/>
        </a:xfrm>
        <a:noFill/>
        <a:ln w="25400" cap="flat" cmpd="sng" algn="ctr">
          <a:solidFill>
            <a:srgbClr val="4F81BD">
              <a:shade val="80000"/>
              <a:hueOff val="0"/>
              <a:satOff val="0"/>
              <a:lumOff val="0"/>
              <a:alphaOff val="0"/>
            </a:srgbClr>
          </a:solidFill>
          <a:prstDash val="solid"/>
        </a:ln>
        <a:effectLst/>
      </dgm:spPr>
      <dgm:t>
        <a:bodyPr/>
        <a:lstStyle/>
        <a:p>
          <a:endParaRPr lang="tr-TR"/>
        </a:p>
      </dgm:t>
    </dgm:pt>
    <dgm:pt modelId="{8E41DCDF-25F5-4E09-8F8F-3322F03B771B}" type="sibTrans" cxnId="{9C5FA94C-C051-465A-8109-BCBD2B9D7992}">
      <dgm:prSet/>
      <dgm:spPr/>
      <dgm:t>
        <a:bodyPr/>
        <a:lstStyle/>
        <a:p>
          <a:endParaRPr lang="tr-TR"/>
        </a:p>
      </dgm:t>
    </dgm:pt>
    <dgm:pt modelId="{3D9B5F9F-B098-4855-968A-C762315A8C90}">
      <dgm:prSet phldrT="[Metin]"/>
      <dgm:spPr>
        <a:xfrm>
          <a:off x="7131583" y="2921188"/>
          <a:ext cx="1097012" cy="731341"/>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a:solidFill>
                <a:sysClr val="window" lastClr="FFFFFF"/>
              </a:solidFill>
              <a:latin typeface="Calibri"/>
              <a:ea typeface="+mn-ea"/>
              <a:cs typeface="+mn-cs"/>
            </a:rPr>
            <a:t>İki-yönlü simetrik/</a:t>
          </a:r>
        </a:p>
        <a:p>
          <a:r>
            <a:rPr lang="tr-TR">
              <a:solidFill>
                <a:sysClr val="window" lastClr="FFFFFF"/>
              </a:solidFill>
              <a:latin typeface="Calibri"/>
              <a:ea typeface="+mn-ea"/>
              <a:cs typeface="+mn-cs"/>
            </a:rPr>
            <a:t>Değişim ve ortaklık</a:t>
          </a:r>
        </a:p>
      </dgm:t>
    </dgm:pt>
    <dgm:pt modelId="{CD12142C-E067-4369-B74F-EEE34146530A}" type="parTrans" cxnId="{FAD6FF4B-00B8-4584-9A1E-325AEEC825A2}">
      <dgm:prSet/>
      <dgm:spPr>
        <a:xfrm>
          <a:off x="5540915" y="2628652"/>
          <a:ext cx="2139173" cy="292536"/>
        </a:xfrm>
        <a:noFill/>
        <a:ln w="25400" cap="flat" cmpd="sng" algn="ctr">
          <a:solidFill>
            <a:srgbClr val="4F81BD">
              <a:shade val="80000"/>
              <a:hueOff val="0"/>
              <a:satOff val="0"/>
              <a:lumOff val="0"/>
              <a:alphaOff val="0"/>
            </a:srgbClr>
          </a:solidFill>
          <a:prstDash val="solid"/>
        </a:ln>
        <a:effectLst/>
      </dgm:spPr>
      <dgm:t>
        <a:bodyPr/>
        <a:lstStyle/>
        <a:p>
          <a:endParaRPr lang="tr-TR"/>
        </a:p>
      </dgm:t>
    </dgm:pt>
    <dgm:pt modelId="{D28FD30A-C18F-43F9-A198-5A6D723D5AC0}" type="sibTrans" cxnId="{FAD6FF4B-00B8-4584-9A1E-325AEEC825A2}">
      <dgm:prSet/>
      <dgm:spPr/>
      <dgm:t>
        <a:bodyPr/>
        <a:lstStyle/>
        <a:p>
          <a:endParaRPr lang="tr-TR"/>
        </a:p>
      </dgm:t>
    </dgm:pt>
    <dgm:pt modelId="{36277E92-2C5D-493D-8D65-62641417C03F}">
      <dgm:prSet phldrT="[Metin]"/>
      <dgm:spPr>
        <a:xfrm>
          <a:off x="2853236" y="2921188"/>
          <a:ext cx="1097012" cy="731341"/>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a:solidFill>
                <a:sysClr val="window" lastClr="FFFFFF"/>
              </a:solidFill>
              <a:latin typeface="Calibri"/>
              <a:ea typeface="+mn-ea"/>
              <a:cs typeface="+mn-cs"/>
            </a:rPr>
            <a:t>Basın ajansı/ Kendi kültürünün dışarıya tek yönlü olarak iletilmesi</a:t>
          </a:r>
        </a:p>
      </dgm:t>
    </dgm:pt>
    <dgm:pt modelId="{DE84DE38-4BD1-42F2-AEBF-7166BA3A09E5}" type="parTrans" cxnId="{E4263D09-1812-410C-97E2-1106420A9BE1}">
      <dgm:prSet/>
      <dgm:spPr>
        <a:xfrm>
          <a:off x="3401742" y="2628652"/>
          <a:ext cx="2139173" cy="292536"/>
        </a:xfrm>
        <a:noFill/>
        <a:ln w="25400" cap="flat" cmpd="sng" algn="ctr">
          <a:solidFill>
            <a:srgbClr val="4F81BD">
              <a:shade val="80000"/>
              <a:hueOff val="0"/>
              <a:satOff val="0"/>
              <a:lumOff val="0"/>
              <a:alphaOff val="0"/>
            </a:srgbClr>
          </a:solidFill>
          <a:prstDash val="solid"/>
        </a:ln>
        <a:effectLst/>
      </dgm:spPr>
      <dgm:t>
        <a:bodyPr/>
        <a:lstStyle/>
        <a:p>
          <a:endParaRPr lang="tr-TR"/>
        </a:p>
      </dgm:t>
    </dgm:pt>
    <dgm:pt modelId="{F288BCF7-79EA-4EC9-A118-A70DF0CDE4C4}" type="sibTrans" cxnId="{E4263D09-1812-410C-97E2-1106420A9BE1}">
      <dgm:prSet/>
      <dgm:spPr/>
      <dgm:t>
        <a:bodyPr/>
        <a:lstStyle/>
        <a:p>
          <a:endParaRPr lang="tr-TR"/>
        </a:p>
      </dgm:t>
    </dgm:pt>
    <dgm:pt modelId="{D4F894BF-1C6C-4426-89E3-710AC4309C8F}">
      <dgm:prSet phldrT="[Metin]"/>
      <dgm:spPr>
        <a:xfrm>
          <a:off x="4279351" y="2921188"/>
          <a:ext cx="1097012" cy="731341"/>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a:solidFill>
                <a:sysClr val="window" lastClr="FFFFFF"/>
              </a:solidFill>
              <a:latin typeface="Calibri"/>
              <a:ea typeface="+mn-ea"/>
              <a:cs typeface="+mn-cs"/>
            </a:rPr>
            <a:t>Kamu bilgilendirme/ Öz sunum</a:t>
          </a:r>
        </a:p>
      </dgm:t>
    </dgm:pt>
    <dgm:pt modelId="{6217CE6F-44B3-4368-B1B1-51F5D39AC7F3}" type="sibTrans" cxnId="{938521BD-FCB7-497E-B757-0F7654A4F0D9}">
      <dgm:prSet/>
      <dgm:spPr/>
      <dgm:t>
        <a:bodyPr/>
        <a:lstStyle/>
        <a:p>
          <a:endParaRPr lang="tr-TR"/>
        </a:p>
      </dgm:t>
    </dgm:pt>
    <dgm:pt modelId="{EE9709D0-E278-466E-8644-F99BD7D468A2}" type="parTrans" cxnId="{938521BD-FCB7-497E-B757-0F7654A4F0D9}">
      <dgm:prSet/>
      <dgm:spPr>
        <a:xfrm>
          <a:off x="4827857" y="2628652"/>
          <a:ext cx="713057" cy="292536"/>
        </a:xfrm>
        <a:noFill/>
        <a:ln w="25400" cap="flat" cmpd="sng" algn="ctr">
          <a:solidFill>
            <a:srgbClr val="4F81BD">
              <a:shade val="80000"/>
              <a:hueOff val="0"/>
              <a:satOff val="0"/>
              <a:lumOff val="0"/>
              <a:alphaOff val="0"/>
            </a:srgbClr>
          </a:solidFill>
          <a:prstDash val="solid"/>
        </a:ln>
        <a:effectLst/>
      </dgm:spPr>
      <dgm:t>
        <a:bodyPr/>
        <a:lstStyle/>
        <a:p>
          <a:endParaRPr lang="tr-TR"/>
        </a:p>
      </dgm:t>
    </dgm:pt>
    <dgm:pt modelId="{3BCBC65C-2597-4CBC-9EA7-23721537EEC3}">
      <dgm:prSet phldrT="[Metin]"/>
      <dgm:spPr>
        <a:xfrm>
          <a:off x="1427120" y="2921188"/>
          <a:ext cx="1097012" cy="731341"/>
        </a:xfr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gm:spPr>
      <dgm:t>
        <a:bodyPr/>
        <a:lstStyle/>
        <a:p>
          <a:r>
            <a:rPr lang="tr-TR">
              <a:solidFill>
                <a:sysClr val="window" lastClr="FFFFFF"/>
              </a:solidFill>
              <a:latin typeface="Calibri"/>
              <a:ea typeface="+mn-ea"/>
              <a:cs typeface="+mn-cs"/>
            </a:rPr>
            <a:t>İki-yönlü asimetrik</a:t>
          </a:r>
        </a:p>
      </dgm:t>
    </dgm:pt>
    <dgm:pt modelId="{50C7AFA9-6A74-46AA-B4E9-FFCB9930E0E6}" type="sibTrans" cxnId="{9BC5F3B4-A881-4EE8-A791-DB0CE8C79263}">
      <dgm:prSet/>
      <dgm:spPr/>
      <dgm:t>
        <a:bodyPr/>
        <a:lstStyle/>
        <a:p>
          <a:endParaRPr lang="tr-TR"/>
        </a:p>
      </dgm:t>
    </dgm:pt>
    <dgm:pt modelId="{8AD851D1-37F9-46D3-9C86-B44CD9D9EF95}" type="parTrans" cxnId="{9BC5F3B4-A881-4EE8-A791-DB0CE8C79263}">
      <dgm:prSet/>
      <dgm:spPr>
        <a:xfrm>
          <a:off x="1262568" y="2628652"/>
          <a:ext cx="713057" cy="292536"/>
        </a:xfrm>
        <a:noFill/>
        <a:ln w="25400" cap="flat" cmpd="sng" algn="ctr">
          <a:solidFill>
            <a:srgbClr val="4F81BD">
              <a:shade val="80000"/>
              <a:hueOff val="0"/>
              <a:satOff val="0"/>
              <a:lumOff val="0"/>
              <a:alphaOff val="0"/>
            </a:srgbClr>
          </a:solidFill>
          <a:prstDash val="solid"/>
        </a:ln>
        <a:effectLst/>
      </dgm:spPr>
      <dgm:t>
        <a:bodyPr/>
        <a:lstStyle/>
        <a:p>
          <a:endParaRPr lang="tr-TR"/>
        </a:p>
      </dgm:t>
    </dgm:pt>
    <dgm:pt modelId="{7C549FF4-1BCB-498A-A96F-D221555B251E}" type="pres">
      <dgm:prSet presAssocID="{84035D84-2F10-4334-8452-B775A9CBE41F}" presName="mainComposite" presStyleCnt="0">
        <dgm:presLayoutVars>
          <dgm:chPref val="1"/>
          <dgm:dir/>
          <dgm:animOne val="branch"/>
          <dgm:animLvl val="lvl"/>
          <dgm:resizeHandles val="exact"/>
        </dgm:presLayoutVars>
      </dgm:prSet>
      <dgm:spPr/>
      <dgm:t>
        <a:bodyPr/>
        <a:lstStyle/>
        <a:p>
          <a:endParaRPr lang="tr-TR"/>
        </a:p>
      </dgm:t>
    </dgm:pt>
    <dgm:pt modelId="{E3BC877E-1E67-4BDA-9117-4975DCDC2DFA}" type="pres">
      <dgm:prSet presAssocID="{84035D84-2F10-4334-8452-B775A9CBE41F}" presName="hierFlow" presStyleCnt="0"/>
      <dgm:spPr/>
    </dgm:pt>
    <dgm:pt modelId="{5A1BE0A5-D40D-40A4-BCE0-B1100AFD72DF}" type="pres">
      <dgm:prSet presAssocID="{84035D84-2F10-4334-8452-B775A9CBE41F}" presName="hierChild1" presStyleCnt="0">
        <dgm:presLayoutVars>
          <dgm:chPref val="1"/>
          <dgm:animOne val="branch"/>
          <dgm:animLvl val="lvl"/>
        </dgm:presLayoutVars>
      </dgm:prSet>
      <dgm:spPr/>
    </dgm:pt>
    <dgm:pt modelId="{CA78C2DC-6B24-4186-ABC8-65D1108AF1F7}" type="pres">
      <dgm:prSet presAssocID="{B38EE305-373A-455A-A19E-8972C519D1E0}" presName="Name14" presStyleCnt="0"/>
      <dgm:spPr/>
    </dgm:pt>
    <dgm:pt modelId="{CA242C8B-AE52-4658-9A32-A2AF7DC91F4F}" type="pres">
      <dgm:prSet presAssocID="{B38EE305-373A-455A-A19E-8972C519D1E0}" presName="level1Shape" presStyleLbl="node0" presStyleIdx="0" presStyleCnt="1" custScaleX="110048" custScaleY="116613" custLinFactNeighborX="-57204" custLinFactNeighborY="-8751">
        <dgm:presLayoutVars>
          <dgm:chPref val="3"/>
        </dgm:presLayoutVars>
      </dgm:prSet>
      <dgm:spPr>
        <a:prstGeom prst="roundRect">
          <a:avLst>
            <a:gd name="adj" fmla="val 10000"/>
          </a:avLst>
        </a:prstGeom>
      </dgm:spPr>
      <dgm:t>
        <a:bodyPr/>
        <a:lstStyle/>
        <a:p>
          <a:endParaRPr lang="tr-TR"/>
        </a:p>
      </dgm:t>
    </dgm:pt>
    <dgm:pt modelId="{DCDB789C-440A-4C0A-84A9-0DFCE4787F4A}" type="pres">
      <dgm:prSet presAssocID="{B38EE305-373A-455A-A19E-8972C519D1E0}" presName="hierChild2" presStyleCnt="0"/>
      <dgm:spPr/>
    </dgm:pt>
    <dgm:pt modelId="{83933D04-FAD9-432C-9F39-F517586C973E}" type="pres">
      <dgm:prSet presAssocID="{21CB8777-901A-4C22-AF44-32BCBA458A07}" presName="Name19" presStyleLbl="parChTrans1D2" presStyleIdx="0" presStyleCnt="2"/>
      <dgm:spPr>
        <a:custGeom>
          <a:avLst/>
          <a:gdLst/>
          <a:ahLst/>
          <a:cxnLst/>
          <a:rect l="0" t="0" r="0" b="0"/>
          <a:pathLst>
            <a:path>
              <a:moveTo>
                <a:pt x="1452081" y="0"/>
              </a:moveTo>
              <a:lnTo>
                <a:pt x="1452081" y="99287"/>
              </a:lnTo>
              <a:lnTo>
                <a:pt x="0" y="99287"/>
              </a:lnTo>
              <a:lnTo>
                <a:pt x="0" y="198575"/>
              </a:lnTo>
            </a:path>
          </a:pathLst>
        </a:custGeom>
      </dgm:spPr>
      <dgm:t>
        <a:bodyPr/>
        <a:lstStyle/>
        <a:p>
          <a:endParaRPr lang="tr-TR"/>
        </a:p>
      </dgm:t>
    </dgm:pt>
    <dgm:pt modelId="{91533E31-FA5E-4693-94EE-9F768B257214}" type="pres">
      <dgm:prSet presAssocID="{B7BB2218-6721-4B82-AA61-866FB88FC7AB}" presName="Name21" presStyleCnt="0"/>
      <dgm:spPr/>
    </dgm:pt>
    <dgm:pt modelId="{F1479C71-7622-4CD4-9589-76EADFAB8ECE}" type="pres">
      <dgm:prSet presAssocID="{B7BB2218-6721-4B82-AA61-866FB88FC7AB}" presName="level2Shape" presStyleLbl="node2" presStyleIdx="0" presStyleCnt="2" custScaleX="123273" custScaleY="118736"/>
      <dgm:spPr>
        <a:prstGeom prst="roundRect">
          <a:avLst>
            <a:gd name="adj" fmla="val 10000"/>
          </a:avLst>
        </a:prstGeom>
      </dgm:spPr>
      <dgm:t>
        <a:bodyPr/>
        <a:lstStyle/>
        <a:p>
          <a:endParaRPr lang="tr-TR"/>
        </a:p>
      </dgm:t>
    </dgm:pt>
    <dgm:pt modelId="{C089A35F-A464-40E0-9C66-E64BDBE35CD3}" type="pres">
      <dgm:prSet presAssocID="{B7BB2218-6721-4B82-AA61-866FB88FC7AB}" presName="hierChild3" presStyleCnt="0"/>
      <dgm:spPr/>
    </dgm:pt>
    <dgm:pt modelId="{2806388C-28E0-4BF2-8A8F-F0552A68F663}" type="pres">
      <dgm:prSet presAssocID="{A4A0A539-BB24-4E9D-9C24-13A0065A1F2D}" presName="Name19" presStyleLbl="parChTrans1D3" presStyleIdx="0" presStyleCnt="6"/>
      <dgm:spPr>
        <a:custGeom>
          <a:avLst/>
          <a:gdLst/>
          <a:ahLst/>
          <a:cxnLst/>
          <a:rect l="0" t="0" r="0" b="0"/>
          <a:pathLst>
            <a:path>
              <a:moveTo>
                <a:pt x="484027" y="0"/>
              </a:moveTo>
              <a:lnTo>
                <a:pt x="484027" y="99287"/>
              </a:lnTo>
              <a:lnTo>
                <a:pt x="0" y="99287"/>
              </a:lnTo>
              <a:lnTo>
                <a:pt x="0" y="198575"/>
              </a:lnTo>
            </a:path>
          </a:pathLst>
        </a:custGeom>
      </dgm:spPr>
      <dgm:t>
        <a:bodyPr/>
        <a:lstStyle/>
        <a:p>
          <a:endParaRPr lang="tr-TR"/>
        </a:p>
      </dgm:t>
    </dgm:pt>
    <dgm:pt modelId="{938F693F-5202-4D08-9BEE-7B7FC6FA218D}" type="pres">
      <dgm:prSet presAssocID="{9C877DED-D6F7-4EAD-A761-4124CC6DD985}" presName="Name21" presStyleCnt="0"/>
      <dgm:spPr/>
    </dgm:pt>
    <dgm:pt modelId="{184AA117-BB6E-46FB-9127-6DE64C2AC460}" type="pres">
      <dgm:prSet presAssocID="{9C877DED-D6F7-4EAD-A761-4124CC6DD985}" presName="level2Shape" presStyleLbl="node3" presStyleIdx="0" presStyleCnt="6"/>
      <dgm:spPr>
        <a:prstGeom prst="roundRect">
          <a:avLst>
            <a:gd name="adj" fmla="val 10000"/>
          </a:avLst>
        </a:prstGeom>
      </dgm:spPr>
      <dgm:t>
        <a:bodyPr/>
        <a:lstStyle/>
        <a:p>
          <a:endParaRPr lang="tr-TR"/>
        </a:p>
      </dgm:t>
    </dgm:pt>
    <dgm:pt modelId="{0F7F5AAF-6825-47AB-80DA-8798528CE511}" type="pres">
      <dgm:prSet presAssocID="{9C877DED-D6F7-4EAD-A761-4124CC6DD985}" presName="hierChild3" presStyleCnt="0"/>
      <dgm:spPr/>
    </dgm:pt>
    <dgm:pt modelId="{EEE0FCAC-5D7C-484D-9CC9-F88432A2D29D}" type="pres">
      <dgm:prSet presAssocID="{8AD851D1-37F9-46D3-9C86-B44CD9D9EF95}" presName="Name19" presStyleLbl="parChTrans1D3" presStyleIdx="1" presStyleCnt="6"/>
      <dgm:spPr>
        <a:custGeom>
          <a:avLst/>
          <a:gdLst/>
          <a:ahLst/>
          <a:cxnLst/>
          <a:rect l="0" t="0" r="0" b="0"/>
          <a:pathLst>
            <a:path>
              <a:moveTo>
                <a:pt x="0" y="0"/>
              </a:moveTo>
              <a:lnTo>
                <a:pt x="0" y="99287"/>
              </a:lnTo>
              <a:lnTo>
                <a:pt x="484027" y="99287"/>
              </a:lnTo>
              <a:lnTo>
                <a:pt x="484027" y="198575"/>
              </a:lnTo>
            </a:path>
          </a:pathLst>
        </a:custGeom>
      </dgm:spPr>
      <dgm:t>
        <a:bodyPr/>
        <a:lstStyle/>
        <a:p>
          <a:endParaRPr lang="tr-TR"/>
        </a:p>
      </dgm:t>
    </dgm:pt>
    <dgm:pt modelId="{5C9D08D3-0877-47E9-9C8E-AF54959D94AC}" type="pres">
      <dgm:prSet presAssocID="{3BCBC65C-2597-4CBC-9EA7-23721537EEC3}" presName="Name21" presStyleCnt="0"/>
      <dgm:spPr/>
    </dgm:pt>
    <dgm:pt modelId="{CEB7BCE8-9BF2-429C-A2F1-B02C8C37DD70}" type="pres">
      <dgm:prSet presAssocID="{3BCBC65C-2597-4CBC-9EA7-23721537EEC3}" presName="level2Shape" presStyleLbl="node3" presStyleIdx="1" presStyleCnt="6"/>
      <dgm:spPr>
        <a:prstGeom prst="roundRect">
          <a:avLst>
            <a:gd name="adj" fmla="val 10000"/>
          </a:avLst>
        </a:prstGeom>
      </dgm:spPr>
      <dgm:t>
        <a:bodyPr/>
        <a:lstStyle/>
        <a:p>
          <a:endParaRPr lang="tr-TR"/>
        </a:p>
      </dgm:t>
    </dgm:pt>
    <dgm:pt modelId="{B116F053-9CF7-4785-AF44-2D7854AFA3A4}" type="pres">
      <dgm:prSet presAssocID="{3BCBC65C-2597-4CBC-9EA7-23721537EEC3}" presName="hierChild3" presStyleCnt="0"/>
      <dgm:spPr/>
    </dgm:pt>
    <dgm:pt modelId="{36AFAF3C-214C-429A-8D37-02D81D8AD4F0}" type="pres">
      <dgm:prSet presAssocID="{434253BD-193E-4D2F-A9AE-3A4C99A80D04}" presName="Name19" presStyleLbl="parChTrans1D2" presStyleIdx="1" presStyleCnt="2"/>
      <dgm:spPr>
        <a:custGeom>
          <a:avLst/>
          <a:gdLst/>
          <a:ahLst/>
          <a:cxnLst/>
          <a:rect l="0" t="0" r="0" b="0"/>
          <a:pathLst>
            <a:path>
              <a:moveTo>
                <a:pt x="0" y="0"/>
              </a:moveTo>
              <a:lnTo>
                <a:pt x="0" y="99287"/>
              </a:lnTo>
              <a:lnTo>
                <a:pt x="1452081" y="99287"/>
              </a:lnTo>
              <a:lnTo>
                <a:pt x="1452081" y="198575"/>
              </a:lnTo>
            </a:path>
          </a:pathLst>
        </a:custGeom>
      </dgm:spPr>
      <dgm:t>
        <a:bodyPr/>
        <a:lstStyle/>
        <a:p>
          <a:endParaRPr lang="tr-TR"/>
        </a:p>
      </dgm:t>
    </dgm:pt>
    <dgm:pt modelId="{AB06D04E-63A3-435B-80FE-57304D920C14}" type="pres">
      <dgm:prSet presAssocID="{A32C22F5-CF8F-49F2-B86B-F406D224745C}" presName="Name21" presStyleCnt="0"/>
      <dgm:spPr/>
    </dgm:pt>
    <dgm:pt modelId="{DFE5FB1D-397C-48B8-84D0-999DADC10EB2}" type="pres">
      <dgm:prSet presAssocID="{A32C22F5-CF8F-49F2-B86B-F406D224745C}" presName="level2Shape" presStyleLbl="node2" presStyleIdx="1" presStyleCnt="2" custScaleX="139384" custScaleY="116612" custLinFactNeighborX="-40616" custLinFactNeighborY="-9368"/>
      <dgm:spPr>
        <a:prstGeom prst="roundRect">
          <a:avLst>
            <a:gd name="adj" fmla="val 10000"/>
          </a:avLst>
        </a:prstGeom>
      </dgm:spPr>
      <dgm:t>
        <a:bodyPr/>
        <a:lstStyle/>
        <a:p>
          <a:endParaRPr lang="tr-TR"/>
        </a:p>
      </dgm:t>
    </dgm:pt>
    <dgm:pt modelId="{0D7C1941-F475-418D-9EA0-4C08F7AED2FE}" type="pres">
      <dgm:prSet presAssocID="{A32C22F5-CF8F-49F2-B86B-F406D224745C}" presName="hierChild3" presStyleCnt="0"/>
      <dgm:spPr/>
    </dgm:pt>
    <dgm:pt modelId="{094F28A9-9BA3-4322-805D-158A77296488}" type="pres">
      <dgm:prSet presAssocID="{DE84DE38-4BD1-42F2-AEBF-7166BA3A09E5}" presName="Name19" presStyleLbl="parChTrans1D3" presStyleIdx="2" presStyleCnt="6"/>
      <dgm:spPr>
        <a:custGeom>
          <a:avLst/>
          <a:gdLst/>
          <a:ahLst/>
          <a:cxnLst/>
          <a:rect l="0" t="0" r="0" b="0"/>
          <a:pathLst>
            <a:path>
              <a:moveTo>
                <a:pt x="1452081" y="0"/>
              </a:moveTo>
              <a:lnTo>
                <a:pt x="1452081" y="99287"/>
              </a:lnTo>
              <a:lnTo>
                <a:pt x="0" y="99287"/>
              </a:lnTo>
              <a:lnTo>
                <a:pt x="0" y="198575"/>
              </a:lnTo>
            </a:path>
          </a:pathLst>
        </a:custGeom>
      </dgm:spPr>
      <dgm:t>
        <a:bodyPr/>
        <a:lstStyle/>
        <a:p>
          <a:endParaRPr lang="tr-TR"/>
        </a:p>
      </dgm:t>
    </dgm:pt>
    <dgm:pt modelId="{227A5772-070C-4AFC-A138-96B92150DE3D}" type="pres">
      <dgm:prSet presAssocID="{36277E92-2C5D-493D-8D65-62641417C03F}" presName="Name21" presStyleCnt="0"/>
      <dgm:spPr/>
    </dgm:pt>
    <dgm:pt modelId="{4A2DDDF7-57B5-41C4-8D02-E205B9686E01}" type="pres">
      <dgm:prSet presAssocID="{36277E92-2C5D-493D-8D65-62641417C03F}" presName="level2Shape" presStyleLbl="node3" presStyleIdx="2" presStyleCnt="6"/>
      <dgm:spPr>
        <a:prstGeom prst="roundRect">
          <a:avLst>
            <a:gd name="adj" fmla="val 10000"/>
          </a:avLst>
        </a:prstGeom>
      </dgm:spPr>
      <dgm:t>
        <a:bodyPr/>
        <a:lstStyle/>
        <a:p>
          <a:endParaRPr lang="tr-TR"/>
        </a:p>
      </dgm:t>
    </dgm:pt>
    <dgm:pt modelId="{36B74D2C-451A-46A8-98EE-BAFDBE52734F}" type="pres">
      <dgm:prSet presAssocID="{36277E92-2C5D-493D-8D65-62641417C03F}" presName="hierChild3" presStyleCnt="0"/>
      <dgm:spPr/>
    </dgm:pt>
    <dgm:pt modelId="{E61B639B-5AE7-4777-BCFA-F51F61EF8177}" type="pres">
      <dgm:prSet presAssocID="{EE9709D0-E278-466E-8644-F99BD7D468A2}" presName="Name19" presStyleLbl="parChTrans1D3" presStyleIdx="3" presStyleCnt="6"/>
      <dgm:spPr>
        <a:custGeom>
          <a:avLst/>
          <a:gdLst/>
          <a:ahLst/>
          <a:cxnLst/>
          <a:rect l="0" t="0" r="0" b="0"/>
          <a:pathLst>
            <a:path>
              <a:moveTo>
                <a:pt x="484027" y="0"/>
              </a:moveTo>
              <a:lnTo>
                <a:pt x="484027" y="99287"/>
              </a:lnTo>
              <a:lnTo>
                <a:pt x="0" y="99287"/>
              </a:lnTo>
              <a:lnTo>
                <a:pt x="0" y="198575"/>
              </a:lnTo>
            </a:path>
          </a:pathLst>
        </a:custGeom>
      </dgm:spPr>
      <dgm:t>
        <a:bodyPr/>
        <a:lstStyle/>
        <a:p>
          <a:endParaRPr lang="tr-TR"/>
        </a:p>
      </dgm:t>
    </dgm:pt>
    <dgm:pt modelId="{8F28664D-365B-432E-8936-40BD12A66F0E}" type="pres">
      <dgm:prSet presAssocID="{D4F894BF-1C6C-4426-89E3-710AC4309C8F}" presName="Name21" presStyleCnt="0"/>
      <dgm:spPr/>
    </dgm:pt>
    <dgm:pt modelId="{F07B0F7D-5E92-48DD-9B01-344A6868D758}" type="pres">
      <dgm:prSet presAssocID="{D4F894BF-1C6C-4426-89E3-710AC4309C8F}" presName="level2Shape" presStyleLbl="node3" presStyleIdx="3" presStyleCnt="6"/>
      <dgm:spPr>
        <a:prstGeom prst="roundRect">
          <a:avLst>
            <a:gd name="adj" fmla="val 10000"/>
          </a:avLst>
        </a:prstGeom>
      </dgm:spPr>
      <dgm:t>
        <a:bodyPr/>
        <a:lstStyle/>
        <a:p>
          <a:endParaRPr lang="tr-TR"/>
        </a:p>
      </dgm:t>
    </dgm:pt>
    <dgm:pt modelId="{BADCDD1F-3A21-478E-8230-1F62CFF28B3C}" type="pres">
      <dgm:prSet presAssocID="{D4F894BF-1C6C-4426-89E3-710AC4309C8F}" presName="hierChild3" presStyleCnt="0"/>
      <dgm:spPr/>
    </dgm:pt>
    <dgm:pt modelId="{104469BD-7FE5-499D-96EB-DECE1A3E5304}" type="pres">
      <dgm:prSet presAssocID="{45437095-3ACB-41A2-8E23-DC7BB3ABDDF9}" presName="Name19" presStyleLbl="parChTrans1D3" presStyleIdx="4" presStyleCnt="6"/>
      <dgm:spPr>
        <a:custGeom>
          <a:avLst/>
          <a:gdLst/>
          <a:ahLst/>
          <a:cxnLst/>
          <a:rect l="0" t="0" r="0" b="0"/>
          <a:pathLst>
            <a:path>
              <a:moveTo>
                <a:pt x="0" y="0"/>
              </a:moveTo>
              <a:lnTo>
                <a:pt x="0" y="99287"/>
              </a:lnTo>
              <a:lnTo>
                <a:pt x="484027" y="99287"/>
              </a:lnTo>
              <a:lnTo>
                <a:pt x="484027" y="198575"/>
              </a:lnTo>
            </a:path>
          </a:pathLst>
        </a:custGeom>
      </dgm:spPr>
      <dgm:t>
        <a:bodyPr/>
        <a:lstStyle/>
        <a:p>
          <a:endParaRPr lang="tr-TR"/>
        </a:p>
      </dgm:t>
    </dgm:pt>
    <dgm:pt modelId="{753DC988-1523-439B-AFEC-706AA3F1ED62}" type="pres">
      <dgm:prSet presAssocID="{3BCB0330-4D5B-4493-A04F-28E15CB3DFB0}" presName="Name21" presStyleCnt="0"/>
      <dgm:spPr/>
    </dgm:pt>
    <dgm:pt modelId="{B6628CCF-0782-4A03-9C67-D0F2A25469A4}" type="pres">
      <dgm:prSet presAssocID="{3BCB0330-4D5B-4493-A04F-28E15CB3DFB0}" presName="level2Shape" presStyleLbl="node3" presStyleIdx="4" presStyleCnt="6"/>
      <dgm:spPr>
        <a:prstGeom prst="roundRect">
          <a:avLst>
            <a:gd name="adj" fmla="val 10000"/>
          </a:avLst>
        </a:prstGeom>
      </dgm:spPr>
      <dgm:t>
        <a:bodyPr/>
        <a:lstStyle/>
        <a:p>
          <a:endParaRPr lang="tr-TR"/>
        </a:p>
      </dgm:t>
    </dgm:pt>
    <dgm:pt modelId="{C0F506D4-B228-46FE-9008-D810F5A823BB}" type="pres">
      <dgm:prSet presAssocID="{3BCB0330-4D5B-4493-A04F-28E15CB3DFB0}" presName="hierChild3" presStyleCnt="0"/>
      <dgm:spPr/>
    </dgm:pt>
    <dgm:pt modelId="{2339CCEB-5B75-4811-BE29-7CA7B487BB37}" type="pres">
      <dgm:prSet presAssocID="{CD12142C-E067-4369-B74F-EEE34146530A}" presName="Name19" presStyleLbl="parChTrans1D3" presStyleIdx="5" presStyleCnt="6"/>
      <dgm:spPr>
        <a:custGeom>
          <a:avLst/>
          <a:gdLst/>
          <a:ahLst/>
          <a:cxnLst/>
          <a:rect l="0" t="0" r="0" b="0"/>
          <a:pathLst>
            <a:path>
              <a:moveTo>
                <a:pt x="0" y="0"/>
              </a:moveTo>
              <a:lnTo>
                <a:pt x="0" y="99287"/>
              </a:lnTo>
              <a:lnTo>
                <a:pt x="1452081" y="99287"/>
              </a:lnTo>
              <a:lnTo>
                <a:pt x="1452081" y="198575"/>
              </a:lnTo>
            </a:path>
          </a:pathLst>
        </a:custGeom>
      </dgm:spPr>
      <dgm:t>
        <a:bodyPr/>
        <a:lstStyle/>
        <a:p>
          <a:endParaRPr lang="tr-TR"/>
        </a:p>
      </dgm:t>
    </dgm:pt>
    <dgm:pt modelId="{9CD38F6B-A852-48CD-8CF2-B2C0A3B42940}" type="pres">
      <dgm:prSet presAssocID="{3D9B5F9F-B098-4855-968A-C762315A8C90}" presName="Name21" presStyleCnt="0"/>
      <dgm:spPr/>
    </dgm:pt>
    <dgm:pt modelId="{1341CEA4-CDB2-44D1-AA65-2C277C138876}" type="pres">
      <dgm:prSet presAssocID="{3D9B5F9F-B098-4855-968A-C762315A8C90}" presName="level2Shape" presStyleLbl="node3" presStyleIdx="5" presStyleCnt="6"/>
      <dgm:spPr>
        <a:prstGeom prst="roundRect">
          <a:avLst>
            <a:gd name="adj" fmla="val 10000"/>
          </a:avLst>
        </a:prstGeom>
      </dgm:spPr>
      <dgm:t>
        <a:bodyPr/>
        <a:lstStyle/>
        <a:p>
          <a:endParaRPr lang="tr-TR"/>
        </a:p>
      </dgm:t>
    </dgm:pt>
    <dgm:pt modelId="{2E08DB06-72B4-4728-A9DA-6917B58274C8}" type="pres">
      <dgm:prSet presAssocID="{3D9B5F9F-B098-4855-968A-C762315A8C90}" presName="hierChild3" presStyleCnt="0"/>
      <dgm:spPr/>
    </dgm:pt>
    <dgm:pt modelId="{94BEA2CE-F0E5-4EDC-8D87-AA9C6A85E3A6}" type="pres">
      <dgm:prSet presAssocID="{84035D84-2F10-4334-8452-B775A9CBE41F}" presName="bgShapesFlow" presStyleCnt="0"/>
      <dgm:spPr/>
    </dgm:pt>
  </dgm:ptLst>
  <dgm:cxnLst>
    <dgm:cxn modelId="{E4263D09-1812-410C-97E2-1106420A9BE1}" srcId="{A32C22F5-CF8F-49F2-B86B-F406D224745C}" destId="{36277E92-2C5D-493D-8D65-62641417C03F}" srcOrd="0" destOrd="0" parTransId="{DE84DE38-4BD1-42F2-AEBF-7166BA3A09E5}" sibTransId="{F288BCF7-79EA-4EC9-A118-A70DF0CDE4C4}"/>
    <dgm:cxn modelId="{938521BD-FCB7-497E-B757-0F7654A4F0D9}" srcId="{A32C22F5-CF8F-49F2-B86B-F406D224745C}" destId="{D4F894BF-1C6C-4426-89E3-710AC4309C8F}" srcOrd="1" destOrd="0" parTransId="{EE9709D0-E278-466E-8644-F99BD7D468A2}" sibTransId="{6217CE6F-44B3-4368-B1B1-51F5D39AC7F3}"/>
    <dgm:cxn modelId="{9C5FA94C-C051-465A-8109-BCBD2B9D7992}" srcId="{A32C22F5-CF8F-49F2-B86B-F406D224745C}" destId="{3BCB0330-4D5B-4493-A04F-28E15CB3DFB0}" srcOrd="2" destOrd="0" parTransId="{45437095-3ACB-41A2-8E23-DC7BB3ABDDF9}" sibTransId="{8E41DCDF-25F5-4E09-8F8F-3322F03B771B}"/>
    <dgm:cxn modelId="{FED1F0B8-E018-4DCB-BE03-F73E238AAD7A}" type="presOf" srcId="{434253BD-193E-4D2F-A9AE-3A4C99A80D04}" destId="{36AFAF3C-214C-429A-8D37-02D81D8AD4F0}" srcOrd="0" destOrd="0" presId="urn:microsoft.com/office/officeart/2005/8/layout/hierarchy6"/>
    <dgm:cxn modelId="{F2D0F982-236A-449C-A618-D25187E57FFD}" srcId="{84035D84-2F10-4334-8452-B775A9CBE41F}" destId="{B38EE305-373A-455A-A19E-8972C519D1E0}" srcOrd="0" destOrd="0" parTransId="{696D6D75-0CAE-4239-AFDB-60ADDCAC1A75}" sibTransId="{B074669C-EFC4-4DFF-B78C-F735261325DD}"/>
    <dgm:cxn modelId="{079B2299-AE48-47F5-9867-E1E4441FA180}" type="presOf" srcId="{9C877DED-D6F7-4EAD-A761-4124CC6DD985}" destId="{184AA117-BB6E-46FB-9127-6DE64C2AC460}" srcOrd="0" destOrd="0" presId="urn:microsoft.com/office/officeart/2005/8/layout/hierarchy6"/>
    <dgm:cxn modelId="{3F0D4117-0B14-47EF-8715-7EF05623BFF6}" type="presOf" srcId="{3BCB0330-4D5B-4493-A04F-28E15CB3DFB0}" destId="{B6628CCF-0782-4A03-9C67-D0F2A25469A4}" srcOrd="0" destOrd="0" presId="urn:microsoft.com/office/officeart/2005/8/layout/hierarchy6"/>
    <dgm:cxn modelId="{BD472EFE-72FE-471E-9760-1C13775530BD}" type="presOf" srcId="{A32C22F5-CF8F-49F2-B86B-F406D224745C}" destId="{DFE5FB1D-397C-48B8-84D0-999DADC10EB2}" srcOrd="0" destOrd="0" presId="urn:microsoft.com/office/officeart/2005/8/layout/hierarchy6"/>
    <dgm:cxn modelId="{4A22E40C-0AC5-44F8-8283-4C57D330EA45}" type="presOf" srcId="{3BCBC65C-2597-4CBC-9EA7-23721537EEC3}" destId="{CEB7BCE8-9BF2-429C-A2F1-B02C8C37DD70}" srcOrd="0" destOrd="0" presId="urn:microsoft.com/office/officeart/2005/8/layout/hierarchy6"/>
    <dgm:cxn modelId="{D6FDDC62-BC67-46F7-A4DB-EACB686FDB52}" type="presOf" srcId="{A4A0A539-BB24-4E9D-9C24-13A0065A1F2D}" destId="{2806388C-28E0-4BF2-8A8F-F0552A68F663}" srcOrd="0" destOrd="0" presId="urn:microsoft.com/office/officeart/2005/8/layout/hierarchy6"/>
    <dgm:cxn modelId="{9BC5F3B4-A881-4EE8-A791-DB0CE8C79263}" srcId="{B7BB2218-6721-4B82-AA61-866FB88FC7AB}" destId="{3BCBC65C-2597-4CBC-9EA7-23721537EEC3}" srcOrd="1" destOrd="0" parTransId="{8AD851D1-37F9-46D3-9C86-B44CD9D9EF95}" sibTransId="{50C7AFA9-6A74-46AA-B4E9-FFCB9930E0E6}"/>
    <dgm:cxn modelId="{4BEF5918-296C-48F8-8D61-517C72187334}" type="presOf" srcId="{36277E92-2C5D-493D-8D65-62641417C03F}" destId="{4A2DDDF7-57B5-41C4-8D02-E205B9686E01}" srcOrd="0" destOrd="0" presId="urn:microsoft.com/office/officeart/2005/8/layout/hierarchy6"/>
    <dgm:cxn modelId="{F1C3BEC8-EC19-4F47-A5E7-7738CD55BF15}" type="presOf" srcId="{B38EE305-373A-455A-A19E-8972C519D1E0}" destId="{CA242C8B-AE52-4658-9A32-A2AF7DC91F4F}" srcOrd="0" destOrd="0" presId="urn:microsoft.com/office/officeart/2005/8/layout/hierarchy6"/>
    <dgm:cxn modelId="{FAB2F9D3-5B3B-4C7B-8905-C1CD9651438C}" srcId="{B7BB2218-6721-4B82-AA61-866FB88FC7AB}" destId="{9C877DED-D6F7-4EAD-A761-4124CC6DD985}" srcOrd="0" destOrd="0" parTransId="{A4A0A539-BB24-4E9D-9C24-13A0065A1F2D}" sibTransId="{ABDD81F5-59B5-4A2C-80DA-401E4E1CE34A}"/>
    <dgm:cxn modelId="{4976A585-5056-47D1-8A8E-9A8CB0F8902D}" type="presOf" srcId="{21CB8777-901A-4C22-AF44-32BCBA458A07}" destId="{83933D04-FAD9-432C-9F39-F517586C973E}" srcOrd="0" destOrd="0" presId="urn:microsoft.com/office/officeart/2005/8/layout/hierarchy6"/>
    <dgm:cxn modelId="{434E60EF-1131-4A12-ADDB-335C570A4BC9}" type="presOf" srcId="{EE9709D0-E278-466E-8644-F99BD7D468A2}" destId="{E61B639B-5AE7-4777-BCFA-F51F61EF8177}" srcOrd="0" destOrd="0" presId="urn:microsoft.com/office/officeart/2005/8/layout/hierarchy6"/>
    <dgm:cxn modelId="{C97D61DB-C63D-4DFD-B6D1-A4636D38F769}" type="presOf" srcId="{DE84DE38-4BD1-42F2-AEBF-7166BA3A09E5}" destId="{094F28A9-9BA3-4322-805D-158A77296488}" srcOrd="0" destOrd="0" presId="urn:microsoft.com/office/officeart/2005/8/layout/hierarchy6"/>
    <dgm:cxn modelId="{CD9E03B9-40EE-4F63-AABE-3185A4BA8CB3}" type="presOf" srcId="{8AD851D1-37F9-46D3-9C86-B44CD9D9EF95}" destId="{EEE0FCAC-5D7C-484D-9CC9-F88432A2D29D}" srcOrd="0" destOrd="0" presId="urn:microsoft.com/office/officeart/2005/8/layout/hierarchy6"/>
    <dgm:cxn modelId="{737309C2-31E7-4EB9-B1F1-5878B299F866}" type="presOf" srcId="{45437095-3ACB-41A2-8E23-DC7BB3ABDDF9}" destId="{104469BD-7FE5-499D-96EB-DECE1A3E5304}" srcOrd="0" destOrd="0" presId="urn:microsoft.com/office/officeart/2005/8/layout/hierarchy6"/>
    <dgm:cxn modelId="{7E8C4137-BC95-49D9-9DCB-D94FEF1EA2F0}" srcId="{B38EE305-373A-455A-A19E-8972C519D1E0}" destId="{B7BB2218-6721-4B82-AA61-866FB88FC7AB}" srcOrd="0" destOrd="0" parTransId="{21CB8777-901A-4C22-AF44-32BCBA458A07}" sibTransId="{8A403C32-0A0B-465E-A708-A1D7F955AEB4}"/>
    <dgm:cxn modelId="{8D310446-63AD-4E3A-8378-C7EAD6FAC5C5}" type="presOf" srcId="{CD12142C-E067-4369-B74F-EEE34146530A}" destId="{2339CCEB-5B75-4811-BE29-7CA7B487BB37}" srcOrd="0" destOrd="0" presId="urn:microsoft.com/office/officeart/2005/8/layout/hierarchy6"/>
    <dgm:cxn modelId="{DF740014-58D5-4A48-B1FC-8608E112541A}" type="presOf" srcId="{84035D84-2F10-4334-8452-B775A9CBE41F}" destId="{7C549FF4-1BCB-498A-A96F-D221555B251E}" srcOrd="0" destOrd="0" presId="urn:microsoft.com/office/officeart/2005/8/layout/hierarchy6"/>
    <dgm:cxn modelId="{FAD6FF4B-00B8-4584-9A1E-325AEEC825A2}" srcId="{A32C22F5-CF8F-49F2-B86B-F406D224745C}" destId="{3D9B5F9F-B098-4855-968A-C762315A8C90}" srcOrd="3" destOrd="0" parTransId="{CD12142C-E067-4369-B74F-EEE34146530A}" sibTransId="{D28FD30A-C18F-43F9-A198-5A6D723D5AC0}"/>
    <dgm:cxn modelId="{EFFAA386-8A6E-4E06-85EB-8C092410071D}" type="presOf" srcId="{3D9B5F9F-B098-4855-968A-C762315A8C90}" destId="{1341CEA4-CDB2-44D1-AA65-2C277C138876}" srcOrd="0" destOrd="0" presId="urn:microsoft.com/office/officeart/2005/8/layout/hierarchy6"/>
    <dgm:cxn modelId="{012ABAC4-5D2F-41EA-A853-AC15F09D3FEE}" srcId="{B38EE305-373A-455A-A19E-8972C519D1E0}" destId="{A32C22F5-CF8F-49F2-B86B-F406D224745C}" srcOrd="1" destOrd="0" parTransId="{434253BD-193E-4D2F-A9AE-3A4C99A80D04}" sibTransId="{0732F438-D9B6-4BF5-8C3E-32C3416B502A}"/>
    <dgm:cxn modelId="{E634627A-A8B0-45F5-B11F-616E09289DCD}" type="presOf" srcId="{D4F894BF-1C6C-4426-89E3-710AC4309C8F}" destId="{F07B0F7D-5E92-48DD-9B01-344A6868D758}" srcOrd="0" destOrd="0" presId="urn:microsoft.com/office/officeart/2005/8/layout/hierarchy6"/>
    <dgm:cxn modelId="{CC08D3E0-AF00-4B45-9245-17A12DAA0BC6}" type="presOf" srcId="{B7BB2218-6721-4B82-AA61-866FB88FC7AB}" destId="{F1479C71-7622-4CD4-9589-76EADFAB8ECE}" srcOrd="0" destOrd="0" presId="urn:microsoft.com/office/officeart/2005/8/layout/hierarchy6"/>
    <dgm:cxn modelId="{1C49FD39-4829-4829-A37C-7B6DD39AB566}" type="presParOf" srcId="{7C549FF4-1BCB-498A-A96F-D221555B251E}" destId="{E3BC877E-1E67-4BDA-9117-4975DCDC2DFA}" srcOrd="0" destOrd="0" presId="urn:microsoft.com/office/officeart/2005/8/layout/hierarchy6"/>
    <dgm:cxn modelId="{28826FB4-D4F6-4D8E-AD76-0E0E0B88BE98}" type="presParOf" srcId="{E3BC877E-1E67-4BDA-9117-4975DCDC2DFA}" destId="{5A1BE0A5-D40D-40A4-BCE0-B1100AFD72DF}" srcOrd="0" destOrd="0" presId="urn:microsoft.com/office/officeart/2005/8/layout/hierarchy6"/>
    <dgm:cxn modelId="{5C994FAC-C18F-486B-8895-DC4A10D93449}" type="presParOf" srcId="{5A1BE0A5-D40D-40A4-BCE0-B1100AFD72DF}" destId="{CA78C2DC-6B24-4186-ABC8-65D1108AF1F7}" srcOrd="0" destOrd="0" presId="urn:microsoft.com/office/officeart/2005/8/layout/hierarchy6"/>
    <dgm:cxn modelId="{F4BC7128-5F12-4E73-BDA4-3DAE9E6E5E4F}" type="presParOf" srcId="{CA78C2DC-6B24-4186-ABC8-65D1108AF1F7}" destId="{CA242C8B-AE52-4658-9A32-A2AF7DC91F4F}" srcOrd="0" destOrd="0" presId="urn:microsoft.com/office/officeart/2005/8/layout/hierarchy6"/>
    <dgm:cxn modelId="{AE16C823-772E-4D5C-9DD7-634FDEEFCA03}" type="presParOf" srcId="{CA78C2DC-6B24-4186-ABC8-65D1108AF1F7}" destId="{DCDB789C-440A-4C0A-84A9-0DFCE4787F4A}" srcOrd="1" destOrd="0" presId="urn:microsoft.com/office/officeart/2005/8/layout/hierarchy6"/>
    <dgm:cxn modelId="{EE85266C-E496-4871-9DDD-90B0BF3A86D5}" type="presParOf" srcId="{DCDB789C-440A-4C0A-84A9-0DFCE4787F4A}" destId="{83933D04-FAD9-432C-9F39-F517586C973E}" srcOrd="0" destOrd="0" presId="urn:microsoft.com/office/officeart/2005/8/layout/hierarchy6"/>
    <dgm:cxn modelId="{0B5AF223-4C1F-473D-9D6B-6A03F0555283}" type="presParOf" srcId="{DCDB789C-440A-4C0A-84A9-0DFCE4787F4A}" destId="{91533E31-FA5E-4693-94EE-9F768B257214}" srcOrd="1" destOrd="0" presId="urn:microsoft.com/office/officeart/2005/8/layout/hierarchy6"/>
    <dgm:cxn modelId="{8D32CE58-2C79-4712-815A-8DC695932228}" type="presParOf" srcId="{91533E31-FA5E-4693-94EE-9F768B257214}" destId="{F1479C71-7622-4CD4-9589-76EADFAB8ECE}" srcOrd="0" destOrd="0" presId="urn:microsoft.com/office/officeart/2005/8/layout/hierarchy6"/>
    <dgm:cxn modelId="{97CBF4B5-97CE-4F96-A4AE-8AD10B4F91C2}" type="presParOf" srcId="{91533E31-FA5E-4693-94EE-9F768B257214}" destId="{C089A35F-A464-40E0-9C66-E64BDBE35CD3}" srcOrd="1" destOrd="0" presId="urn:microsoft.com/office/officeart/2005/8/layout/hierarchy6"/>
    <dgm:cxn modelId="{80DCA1CB-5385-46A4-A4AC-CC003A6C52C0}" type="presParOf" srcId="{C089A35F-A464-40E0-9C66-E64BDBE35CD3}" destId="{2806388C-28E0-4BF2-8A8F-F0552A68F663}" srcOrd="0" destOrd="0" presId="urn:microsoft.com/office/officeart/2005/8/layout/hierarchy6"/>
    <dgm:cxn modelId="{C0ED9802-4D60-4D80-9E5B-77B91915883A}" type="presParOf" srcId="{C089A35F-A464-40E0-9C66-E64BDBE35CD3}" destId="{938F693F-5202-4D08-9BEE-7B7FC6FA218D}" srcOrd="1" destOrd="0" presId="urn:microsoft.com/office/officeart/2005/8/layout/hierarchy6"/>
    <dgm:cxn modelId="{0D760FC7-29B6-42B5-B7BF-03CCCD4893A3}" type="presParOf" srcId="{938F693F-5202-4D08-9BEE-7B7FC6FA218D}" destId="{184AA117-BB6E-46FB-9127-6DE64C2AC460}" srcOrd="0" destOrd="0" presId="urn:microsoft.com/office/officeart/2005/8/layout/hierarchy6"/>
    <dgm:cxn modelId="{FC03D1EA-0360-4358-8996-1C7A8BFFB49F}" type="presParOf" srcId="{938F693F-5202-4D08-9BEE-7B7FC6FA218D}" destId="{0F7F5AAF-6825-47AB-80DA-8798528CE511}" srcOrd="1" destOrd="0" presId="urn:microsoft.com/office/officeart/2005/8/layout/hierarchy6"/>
    <dgm:cxn modelId="{E7723949-5A14-48E1-9C7E-331EDA1CA37A}" type="presParOf" srcId="{C089A35F-A464-40E0-9C66-E64BDBE35CD3}" destId="{EEE0FCAC-5D7C-484D-9CC9-F88432A2D29D}" srcOrd="2" destOrd="0" presId="urn:microsoft.com/office/officeart/2005/8/layout/hierarchy6"/>
    <dgm:cxn modelId="{6A9BDDFE-FFEC-4D4C-BA3E-6FC60CA007B7}" type="presParOf" srcId="{C089A35F-A464-40E0-9C66-E64BDBE35CD3}" destId="{5C9D08D3-0877-47E9-9C8E-AF54959D94AC}" srcOrd="3" destOrd="0" presId="urn:microsoft.com/office/officeart/2005/8/layout/hierarchy6"/>
    <dgm:cxn modelId="{C0720AFF-1214-48BE-9707-A8C6FD0344B5}" type="presParOf" srcId="{5C9D08D3-0877-47E9-9C8E-AF54959D94AC}" destId="{CEB7BCE8-9BF2-429C-A2F1-B02C8C37DD70}" srcOrd="0" destOrd="0" presId="urn:microsoft.com/office/officeart/2005/8/layout/hierarchy6"/>
    <dgm:cxn modelId="{A7D674C3-EFA7-4781-A517-6657567F79DE}" type="presParOf" srcId="{5C9D08D3-0877-47E9-9C8E-AF54959D94AC}" destId="{B116F053-9CF7-4785-AF44-2D7854AFA3A4}" srcOrd="1" destOrd="0" presId="urn:microsoft.com/office/officeart/2005/8/layout/hierarchy6"/>
    <dgm:cxn modelId="{97041AE3-26B9-4D6E-85F1-0F861B9DBECB}" type="presParOf" srcId="{DCDB789C-440A-4C0A-84A9-0DFCE4787F4A}" destId="{36AFAF3C-214C-429A-8D37-02D81D8AD4F0}" srcOrd="2" destOrd="0" presId="urn:microsoft.com/office/officeart/2005/8/layout/hierarchy6"/>
    <dgm:cxn modelId="{5E3A9412-C569-4023-A94D-079452E816D9}" type="presParOf" srcId="{DCDB789C-440A-4C0A-84A9-0DFCE4787F4A}" destId="{AB06D04E-63A3-435B-80FE-57304D920C14}" srcOrd="3" destOrd="0" presId="urn:microsoft.com/office/officeart/2005/8/layout/hierarchy6"/>
    <dgm:cxn modelId="{C60A974A-54DB-4F74-B8EF-8FD6C8AB3FD9}" type="presParOf" srcId="{AB06D04E-63A3-435B-80FE-57304D920C14}" destId="{DFE5FB1D-397C-48B8-84D0-999DADC10EB2}" srcOrd="0" destOrd="0" presId="urn:microsoft.com/office/officeart/2005/8/layout/hierarchy6"/>
    <dgm:cxn modelId="{AE3B5A63-09A5-4D1A-A255-D3264D05D19E}" type="presParOf" srcId="{AB06D04E-63A3-435B-80FE-57304D920C14}" destId="{0D7C1941-F475-418D-9EA0-4C08F7AED2FE}" srcOrd="1" destOrd="0" presId="urn:microsoft.com/office/officeart/2005/8/layout/hierarchy6"/>
    <dgm:cxn modelId="{4298CD82-0B7C-475E-AFF9-B0DB0DE54B77}" type="presParOf" srcId="{0D7C1941-F475-418D-9EA0-4C08F7AED2FE}" destId="{094F28A9-9BA3-4322-805D-158A77296488}" srcOrd="0" destOrd="0" presId="urn:microsoft.com/office/officeart/2005/8/layout/hierarchy6"/>
    <dgm:cxn modelId="{8802F881-89FC-4029-8826-B0F687CF5FE8}" type="presParOf" srcId="{0D7C1941-F475-418D-9EA0-4C08F7AED2FE}" destId="{227A5772-070C-4AFC-A138-96B92150DE3D}" srcOrd="1" destOrd="0" presId="urn:microsoft.com/office/officeart/2005/8/layout/hierarchy6"/>
    <dgm:cxn modelId="{B6E3E400-FAE0-4A30-A325-7473AD7D0EA3}" type="presParOf" srcId="{227A5772-070C-4AFC-A138-96B92150DE3D}" destId="{4A2DDDF7-57B5-41C4-8D02-E205B9686E01}" srcOrd="0" destOrd="0" presId="urn:microsoft.com/office/officeart/2005/8/layout/hierarchy6"/>
    <dgm:cxn modelId="{C8EEEFC4-9A61-4510-BD26-3D1F4BB41867}" type="presParOf" srcId="{227A5772-070C-4AFC-A138-96B92150DE3D}" destId="{36B74D2C-451A-46A8-98EE-BAFDBE52734F}" srcOrd="1" destOrd="0" presId="urn:microsoft.com/office/officeart/2005/8/layout/hierarchy6"/>
    <dgm:cxn modelId="{B1765ED8-4EF0-4649-B94C-4A0A89683718}" type="presParOf" srcId="{0D7C1941-F475-418D-9EA0-4C08F7AED2FE}" destId="{E61B639B-5AE7-4777-BCFA-F51F61EF8177}" srcOrd="2" destOrd="0" presId="urn:microsoft.com/office/officeart/2005/8/layout/hierarchy6"/>
    <dgm:cxn modelId="{B9671F75-DEFD-476D-B029-C7200A745398}" type="presParOf" srcId="{0D7C1941-F475-418D-9EA0-4C08F7AED2FE}" destId="{8F28664D-365B-432E-8936-40BD12A66F0E}" srcOrd="3" destOrd="0" presId="urn:microsoft.com/office/officeart/2005/8/layout/hierarchy6"/>
    <dgm:cxn modelId="{ECA2889E-9901-4B4E-A1F3-05F6DF1C7AC1}" type="presParOf" srcId="{8F28664D-365B-432E-8936-40BD12A66F0E}" destId="{F07B0F7D-5E92-48DD-9B01-344A6868D758}" srcOrd="0" destOrd="0" presId="urn:microsoft.com/office/officeart/2005/8/layout/hierarchy6"/>
    <dgm:cxn modelId="{ACEDE0F5-B56E-45CF-808A-E81B8BDD0485}" type="presParOf" srcId="{8F28664D-365B-432E-8936-40BD12A66F0E}" destId="{BADCDD1F-3A21-478E-8230-1F62CFF28B3C}" srcOrd="1" destOrd="0" presId="urn:microsoft.com/office/officeart/2005/8/layout/hierarchy6"/>
    <dgm:cxn modelId="{D698E89E-354D-44C2-B8FC-1CBBB86F3592}" type="presParOf" srcId="{0D7C1941-F475-418D-9EA0-4C08F7AED2FE}" destId="{104469BD-7FE5-499D-96EB-DECE1A3E5304}" srcOrd="4" destOrd="0" presId="urn:microsoft.com/office/officeart/2005/8/layout/hierarchy6"/>
    <dgm:cxn modelId="{16E9A58B-946B-4DB9-AAFB-9D3E16A7DB82}" type="presParOf" srcId="{0D7C1941-F475-418D-9EA0-4C08F7AED2FE}" destId="{753DC988-1523-439B-AFEC-706AA3F1ED62}" srcOrd="5" destOrd="0" presId="urn:microsoft.com/office/officeart/2005/8/layout/hierarchy6"/>
    <dgm:cxn modelId="{193AE8FC-B3D0-4DC4-9E54-2EBCA37544E3}" type="presParOf" srcId="{753DC988-1523-439B-AFEC-706AA3F1ED62}" destId="{B6628CCF-0782-4A03-9C67-D0F2A25469A4}" srcOrd="0" destOrd="0" presId="urn:microsoft.com/office/officeart/2005/8/layout/hierarchy6"/>
    <dgm:cxn modelId="{D9863034-406F-43FA-B179-01F8C472FC23}" type="presParOf" srcId="{753DC988-1523-439B-AFEC-706AA3F1ED62}" destId="{C0F506D4-B228-46FE-9008-D810F5A823BB}" srcOrd="1" destOrd="0" presId="urn:microsoft.com/office/officeart/2005/8/layout/hierarchy6"/>
    <dgm:cxn modelId="{4E4881A0-F5AF-4BE5-8379-409E18583296}" type="presParOf" srcId="{0D7C1941-F475-418D-9EA0-4C08F7AED2FE}" destId="{2339CCEB-5B75-4811-BE29-7CA7B487BB37}" srcOrd="6" destOrd="0" presId="urn:microsoft.com/office/officeart/2005/8/layout/hierarchy6"/>
    <dgm:cxn modelId="{6BBCD286-523F-4CCE-BD0D-0B97D44F62B6}" type="presParOf" srcId="{0D7C1941-F475-418D-9EA0-4C08F7AED2FE}" destId="{9CD38F6B-A852-48CD-8CF2-B2C0A3B42940}" srcOrd="7" destOrd="0" presId="urn:microsoft.com/office/officeart/2005/8/layout/hierarchy6"/>
    <dgm:cxn modelId="{638CEA11-E7E8-44B0-B415-203D020D4C8D}" type="presParOf" srcId="{9CD38F6B-A852-48CD-8CF2-B2C0A3B42940}" destId="{1341CEA4-CDB2-44D1-AA65-2C277C138876}" srcOrd="0" destOrd="0" presId="urn:microsoft.com/office/officeart/2005/8/layout/hierarchy6"/>
    <dgm:cxn modelId="{3E9A4AC5-8768-44EF-8D40-990E7CC10DC5}" type="presParOf" srcId="{9CD38F6B-A852-48CD-8CF2-B2C0A3B42940}" destId="{2E08DB06-72B4-4728-A9DA-6917B58274C8}" srcOrd="1" destOrd="0" presId="urn:microsoft.com/office/officeart/2005/8/layout/hierarchy6"/>
    <dgm:cxn modelId="{D527BF43-FE91-4F06-A751-0A6717BB4C41}" type="presParOf" srcId="{7C549FF4-1BCB-498A-A96F-D221555B251E}" destId="{94BEA2CE-F0E5-4EDC-8D87-AA9C6A85E3A6}"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242C8B-AE52-4658-9A32-A2AF7DC91F4F}">
      <dsp:nvSpPr>
        <dsp:cNvPr id="0" name=""/>
        <dsp:cNvSpPr/>
      </dsp:nvSpPr>
      <dsp:spPr>
        <a:xfrm>
          <a:off x="2214772" y="611909"/>
          <a:ext cx="1207239" cy="852839"/>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a:solidFill>
                <a:sysClr val="window" lastClr="FFFFFF"/>
              </a:solidFill>
              <a:latin typeface="Calibri"/>
              <a:ea typeface="+mn-ea"/>
              <a:cs typeface="+mn-cs"/>
            </a:rPr>
            <a:t>Kamu Diplomasisi</a:t>
          </a:r>
        </a:p>
      </dsp:txBody>
      <dsp:txXfrm>
        <a:off x="2239751" y="636888"/>
        <a:ext cx="1157281" cy="802881"/>
      </dsp:txXfrm>
    </dsp:sp>
    <dsp:sp modelId="{83933D04-FAD9-432C-9F39-F517586C973E}">
      <dsp:nvSpPr>
        <dsp:cNvPr id="0" name=""/>
        <dsp:cNvSpPr/>
      </dsp:nvSpPr>
      <dsp:spPr>
        <a:xfrm>
          <a:off x="1262568" y="1464748"/>
          <a:ext cx="1555823" cy="356536"/>
        </a:xfrm>
        <a:custGeom>
          <a:avLst/>
          <a:gdLst/>
          <a:ahLst/>
          <a:cxnLst/>
          <a:rect l="0" t="0" r="0" b="0"/>
          <a:pathLst>
            <a:path>
              <a:moveTo>
                <a:pt x="1452081" y="0"/>
              </a:moveTo>
              <a:lnTo>
                <a:pt x="1452081" y="99287"/>
              </a:lnTo>
              <a:lnTo>
                <a:pt x="0" y="99287"/>
              </a:lnTo>
              <a:lnTo>
                <a:pt x="0" y="198575"/>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F1479C71-7622-4CD4-9589-76EADFAB8ECE}">
      <dsp:nvSpPr>
        <dsp:cNvPr id="0" name=""/>
        <dsp:cNvSpPr/>
      </dsp:nvSpPr>
      <dsp:spPr>
        <a:xfrm>
          <a:off x="586408" y="1821284"/>
          <a:ext cx="1352319" cy="868365"/>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dirty="0" smtClean="0">
              <a:solidFill>
                <a:sysClr val="window" lastClr="FFFFFF"/>
              </a:solidFill>
              <a:latin typeface="Calibri"/>
              <a:ea typeface="+mn-ea"/>
              <a:cs typeface="+mn-cs"/>
            </a:rPr>
            <a:t>Geleneksel Kamu Diplomasisi/</a:t>
          </a:r>
          <a:endParaRPr lang="tr-TR" sz="1000" kern="1200" dirty="0">
            <a:solidFill>
              <a:sysClr val="window" lastClr="FFFFFF"/>
            </a:solidFill>
            <a:latin typeface="Calibri"/>
            <a:ea typeface="+mn-ea"/>
            <a:cs typeface="+mn-cs"/>
          </a:endParaRPr>
        </a:p>
        <a:p>
          <a:pPr lvl="0" algn="ctr" defTabSz="444500">
            <a:lnSpc>
              <a:spcPct val="90000"/>
            </a:lnSpc>
            <a:spcBef>
              <a:spcPct val="0"/>
            </a:spcBef>
            <a:spcAft>
              <a:spcPct val="35000"/>
            </a:spcAft>
          </a:pPr>
          <a:r>
            <a:rPr lang="tr-TR" sz="1000" kern="1200" dirty="0">
              <a:solidFill>
                <a:sysClr val="window" lastClr="FFFFFF"/>
              </a:solidFill>
              <a:latin typeface="Calibri"/>
              <a:ea typeface="+mn-ea"/>
              <a:cs typeface="+mn-cs"/>
            </a:rPr>
            <a:t>Katı Yaklaşım/</a:t>
          </a:r>
        </a:p>
        <a:p>
          <a:pPr lvl="0" algn="ctr" defTabSz="444500">
            <a:lnSpc>
              <a:spcPct val="90000"/>
            </a:lnSpc>
            <a:spcBef>
              <a:spcPct val="0"/>
            </a:spcBef>
            <a:spcAft>
              <a:spcPct val="35000"/>
            </a:spcAft>
          </a:pPr>
          <a:r>
            <a:rPr lang="tr-TR" sz="1000" kern="1200" dirty="0">
              <a:solidFill>
                <a:sysClr val="window" lastClr="FFFFFF"/>
              </a:solidFill>
              <a:latin typeface="Calibri"/>
              <a:ea typeface="+mn-ea"/>
              <a:cs typeface="+mn-cs"/>
            </a:rPr>
            <a:t>Siyasal </a:t>
          </a:r>
          <a:r>
            <a:rPr lang="tr-TR" sz="1000" kern="1200" dirty="0" smtClean="0">
              <a:solidFill>
                <a:sysClr val="window" lastClr="FFFFFF"/>
              </a:solidFill>
              <a:latin typeface="Calibri"/>
              <a:ea typeface="+mn-ea"/>
              <a:cs typeface="+mn-cs"/>
            </a:rPr>
            <a:t>Bilgilendirme</a:t>
          </a:r>
          <a:endParaRPr lang="tr-TR" sz="1000" kern="1200" dirty="0">
            <a:solidFill>
              <a:sysClr val="window" lastClr="FFFFFF"/>
            </a:solidFill>
            <a:latin typeface="Calibri"/>
            <a:ea typeface="+mn-ea"/>
            <a:cs typeface="+mn-cs"/>
          </a:endParaRPr>
        </a:p>
      </dsp:txBody>
      <dsp:txXfrm>
        <a:off x="611842" y="1846718"/>
        <a:ext cx="1301451" cy="817497"/>
      </dsp:txXfrm>
    </dsp:sp>
    <dsp:sp modelId="{2806388C-28E0-4BF2-8A8F-F0552A68F663}">
      <dsp:nvSpPr>
        <dsp:cNvPr id="0" name=""/>
        <dsp:cNvSpPr/>
      </dsp:nvSpPr>
      <dsp:spPr>
        <a:xfrm>
          <a:off x="549510" y="2689650"/>
          <a:ext cx="713057" cy="292536"/>
        </a:xfrm>
        <a:custGeom>
          <a:avLst/>
          <a:gdLst/>
          <a:ahLst/>
          <a:cxnLst/>
          <a:rect l="0" t="0" r="0" b="0"/>
          <a:pathLst>
            <a:path>
              <a:moveTo>
                <a:pt x="484027" y="0"/>
              </a:moveTo>
              <a:lnTo>
                <a:pt x="484027" y="99287"/>
              </a:lnTo>
              <a:lnTo>
                <a:pt x="0" y="99287"/>
              </a:lnTo>
              <a:lnTo>
                <a:pt x="0" y="198575"/>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184AA117-BB6E-46FB-9127-6DE64C2AC460}">
      <dsp:nvSpPr>
        <dsp:cNvPr id="0" name=""/>
        <dsp:cNvSpPr/>
      </dsp:nvSpPr>
      <dsp:spPr>
        <a:xfrm>
          <a:off x="1004" y="2982186"/>
          <a:ext cx="1097012" cy="731341"/>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a:solidFill>
                <a:sysClr val="window" lastClr="FFFFFF"/>
              </a:solidFill>
              <a:latin typeface="Calibri"/>
              <a:ea typeface="+mn-ea"/>
              <a:cs typeface="+mn-cs"/>
            </a:rPr>
            <a:t>Kamu bilgilendirme</a:t>
          </a:r>
        </a:p>
      </dsp:txBody>
      <dsp:txXfrm>
        <a:off x="22424" y="3003606"/>
        <a:ext cx="1054172" cy="688501"/>
      </dsp:txXfrm>
    </dsp:sp>
    <dsp:sp modelId="{EEE0FCAC-5D7C-484D-9CC9-F88432A2D29D}">
      <dsp:nvSpPr>
        <dsp:cNvPr id="0" name=""/>
        <dsp:cNvSpPr/>
      </dsp:nvSpPr>
      <dsp:spPr>
        <a:xfrm>
          <a:off x="1262568" y="2689650"/>
          <a:ext cx="713057" cy="292536"/>
        </a:xfrm>
        <a:custGeom>
          <a:avLst/>
          <a:gdLst/>
          <a:ahLst/>
          <a:cxnLst/>
          <a:rect l="0" t="0" r="0" b="0"/>
          <a:pathLst>
            <a:path>
              <a:moveTo>
                <a:pt x="0" y="0"/>
              </a:moveTo>
              <a:lnTo>
                <a:pt x="0" y="99287"/>
              </a:lnTo>
              <a:lnTo>
                <a:pt x="484027" y="99287"/>
              </a:lnTo>
              <a:lnTo>
                <a:pt x="484027" y="198575"/>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CEB7BCE8-9BF2-429C-A2F1-B02C8C37DD70}">
      <dsp:nvSpPr>
        <dsp:cNvPr id="0" name=""/>
        <dsp:cNvSpPr/>
      </dsp:nvSpPr>
      <dsp:spPr>
        <a:xfrm>
          <a:off x="1427120" y="2982186"/>
          <a:ext cx="1097012" cy="731341"/>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a:solidFill>
                <a:sysClr val="window" lastClr="FFFFFF"/>
              </a:solidFill>
              <a:latin typeface="Calibri"/>
              <a:ea typeface="+mn-ea"/>
              <a:cs typeface="+mn-cs"/>
            </a:rPr>
            <a:t>İki-yönlü asimetrik</a:t>
          </a:r>
        </a:p>
      </dsp:txBody>
      <dsp:txXfrm>
        <a:off x="1448540" y="3003606"/>
        <a:ext cx="1054172" cy="688501"/>
      </dsp:txXfrm>
    </dsp:sp>
    <dsp:sp modelId="{36AFAF3C-214C-429A-8D37-02D81D8AD4F0}">
      <dsp:nvSpPr>
        <dsp:cNvPr id="0" name=""/>
        <dsp:cNvSpPr/>
      </dsp:nvSpPr>
      <dsp:spPr>
        <a:xfrm>
          <a:off x="2818392" y="1464748"/>
          <a:ext cx="2276961" cy="288024"/>
        </a:xfrm>
        <a:custGeom>
          <a:avLst/>
          <a:gdLst/>
          <a:ahLst/>
          <a:cxnLst/>
          <a:rect l="0" t="0" r="0" b="0"/>
          <a:pathLst>
            <a:path>
              <a:moveTo>
                <a:pt x="0" y="0"/>
              </a:moveTo>
              <a:lnTo>
                <a:pt x="0" y="99287"/>
              </a:lnTo>
              <a:lnTo>
                <a:pt x="1452081" y="99287"/>
              </a:lnTo>
              <a:lnTo>
                <a:pt x="1452081" y="198575"/>
              </a:lnTo>
            </a:path>
          </a:pathLst>
        </a:custGeom>
        <a:noFill/>
        <a:ln w="25400" cap="flat" cmpd="sng" algn="ctr">
          <a:solidFill>
            <a:srgbClr val="4F81BD">
              <a:shade val="6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DFE5FB1D-397C-48B8-84D0-999DADC10EB2}">
      <dsp:nvSpPr>
        <dsp:cNvPr id="0" name=""/>
        <dsp:cNvSpPr/>
      </dsp:nvSpPr>
      <dsp:spPr>
        <a:xfrm>
          <a:off x="4330823" y="1752772"/>
          <a:ext cx="1529059" cy="852831"/>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dirty="0">
              <a:solidFill>
                <a:sysClr val="window" lastClr="FFFFFF"/>
              </a:solidFill>
              <a:latin typeface="Calibri"/>
              <a:ea typeface="+mn-ea"/>
              <a:cs typeface="+mn-cs"/>
            </a:rPr>
            <a:t>Yeni Kamu Diplomasisi/ </a:t>
          </a:r>
        </a:p>
        <a:p>
          <a:pPr lvl="0" algn="ctr" defTabSz="444500">
            <a:lnSpc>
              <a:spcPct val="90000"/>
            </a:lnSpc>
            <a:spcBef>
              <a:spcPct val="0"/>
            </a:spcBef>
            <a:spcAft>
              <a:spcPct val="35000"/>
            </a:spcAft>
          </a:pPr>
          <a:r>
            <a:rPr lang="tr-TR" sz="1000" kern="1200" dirty="0">
              <a:solidFill>
                <a:sysClr val="window" lastClr="FFFFFF"/>
              </a:solidFill>
              <a:latin typeface="Calibri"/>
              <a:ea typeface="+mn-ea"/>
              <a:cs typeface="+mn-cs"/>
            </a:rPr>
            <a:t>Esnek Yaklaşım/</a:t>
          </a:r>
        </a:p>
        <a:p>
          <a:pPr lvl="0" algn="ctr" defTabSz="444500">
            <a:lnSpc>
              <a:spcPct val="90000"/>
            </a:lnSpc>
            <a:spcBef>
              <a:spcPct val="0"/>
            </a:spcBef>
            <a:spcAft>
              <a:spcPct val="35000"/>
            </a:spcAft>
          </a:pPr>
          <a:r>
            <a:rPr lang="tr-TR" sz="1000" kern="1200" dirty="0">
              <a:solidFill>
                <a:sysClr val="window" lastClr="FFFFFF"/>
              </a:solidFill>
              <a:latin typeface="Calibri"/>
              <a:ea typeface="+mn-ea"/>
              <a:cs typeface="+mn-cs"/>
            </a:rPr>
            <a:t> Kültürel İletişim</a:t>
          </a:r>
        </a:p>
      </dsp:txBody>
      <dsp:txXfrm>
        <a:off x="4355802" y="1777751"/>
        <a:ext cx="1479101" cy="802873"/>
      </dsp:txXfrm>
    </dsp:sp>
    <dsp:sp modelId="{094F28A9-9BA3-4322-805D-158A77296488}">
      <dsp:nvSpPr>
        <dsp:cNvPr id="0" name=""/>
        <dsp:cNvSpPr/>
      </dsp:nvSpPr>
      <dsp:spPr>
        <a:xfrm>
          <a:off x="3401742" y="2605604"/>
          <a:ext cx="1693611" cy="361048"/>
        </a:xfrm>
        <a:custGeom>
          <a:avLst/>
          <a:gdLst/>
          <a:ahLst/>
          <a:cxnLst/>
          <a:rect l="0" t="0" r="0" b="0"/>
          <a:pathLst>
            <a:path>
              <a:moveTo>
                <a:pt x="1452081" y="0"/>
              </a:moveTo>
              <a:lnTo>
                <a:pt x="1452081" y="99287"/>
              </a:lnTo>
              <a:lnTo>
                <a:pt x="0" y="99287"/>
              </a:lnTo>
              <a:lnTo>
                <a:pt x="0" y="198575"/>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4A2DDDF7-57B5-41C4-8D02-E205B9686E01}">
      <dsp:nvSpPr>
        <dsp:cNvPr id="0" name=""/>
        <dsp:cNvSpPr/>
      </dsp:nvSpPr>
      <dsp:spPr>
        <a:xfrm>
          <a:off x="2853236" y="2966653"/>
          <a:ext cx="1097012" cy="731341"/>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a:solidFill>
                <a:sysClr val="window" lastClr="FFFFFF"/>
              </a:solidFill>
              <a:latin typeface="Calibri"/>
              <a:ea typeface="+mn-ea"/>
              <a:cs typeface="+mn-cs"/>
            </a:rPr>
            <a:t>Basın ajansı/ Kendi kültürünün dışarıya tek yönlü olarak iletilmesi</a:t>
          </a:r>
        </a:p>
      </dsp:txBody>
      <dsp:txXfrm>
        <a:off x="2874656" y="2988073"/>
        <a:ext cx="1054172" cy="688501"/>
      </dsp:txXfrm>
    </dsp:sp>
    <dsp:sp modelId="{E61B639B-5AE7-4777-BCFA-F51F61EF8177}">
      <dsp:nvSpPr>
        <dsp:cNvPr id="0" name=""/>
        <dsp:cNvSpPr/>
      </dsp:nvSpPr>
      <dsp:spPr>
        <a:xfrm>
          <a:off x="4827857" y="2605604"/>
          <a:ext cx="267495" cy="361048"/>
        </a:xfrm>
        <a:custGeom>
          <a:avLst/>
          <a:gdLst/>
          <a:ahLst/>
          <a:cxnLst/>
          <a:rect l="0" t="0" r="0" b="0"/>
          <a:pathLst>
            <a:path>
              <a:moveTo>
                <a:pt x="484027" y="0"/>
              </a:moveTo>
              <a:lnTo>
                <a:pt x="484027" y="99287"/>
              </a:lnTo>
              <a:lnTo>
                <a:pt x="0" y="99287"/>
              </a:lnTo>
              <a:lnTo>
                <a:pt x="0" y="198575"/>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F07B0F7D-5E92-48DD-9B01-344A6868D758}">
      <dsp:nvSpPr>
        <dsp:cNvPr id="0" name=""/>
        <dsp:cNvSpPr/>
      </dsp:nvSpPr>
      <dsp:spPr>
        <a:xfrm>
          <a:off x="4279351" y="2966653"/>
          <a:ext cx="1097012" cy="731341"/>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a:solidFill>
                <a:sysClr val="window" lastClr="FFFFFF"/>
              </a:solidFill>
              <a:latin typeface="Calibri"/>
              <a:ea typeface="+mn-ea"/>
              <a:cs typeface="+mn-cs"/>
            </a:rPr>
            <a:t>Kamu bilgilendirme/ Öz sunum</a:t>
          </a:r>
        </a:p>
      </dsp:txBody>
      <dsp:txXfrm>
        <a:off x="4300771" y="2988073"/>
        <a:ext cx="1054172" cy="688501"/>
      </dsp:txXfrm>
    </dsp:sp>
    <dsp:sp modelId="{104469BD-7FE5-499D-96EB-DECE1A3E5304}">
      <dsp:nvSpPr>
        <dsp:cNvPr id="0" name=""/>
        <dsp:cNvSpPr/>
      </dsp:nvSpPr>
      <dsp:spPr>
        <a:xfrm>
          <a:off x="5095353" y="2605604"/>
          <a:ext cx="1158620" cy="361048"/>
        </a:xfrm>
        <a:custGeom>
          <a:avLst/>
          <a:gdLst/>
          <a:ahLst/>
          <a:cxnLst/>
          <a:rect l="0" t="0" r="0" b="0"/>
          <a:pathLst>
            <a:path>
              <a:moveTo>
                <a:pt x="0" y="0"/>
              </a:moveTo>
              <a:lnTo>
                <a:pt x="0" y="99287"/>
              </a:lnTo>
              <a:lnTo>
                <a:pt x="484027" y="99287"/>
              </a:lnTo>
              <a:lnTo>
                <a:pt x="484027" y="198575"/>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B6628CCF-0782-4A03-9C67-D0F2A25469A4}">
      <dsp:nvSpPr>
        <dsp:cNvPr id="0" name=""/>
        <dsp:cNvSpPr/>
      </dsp:nvSpPr>
      <dsp:spPr>
        <a:xfrm>
          <a:off x="5705467" y="2966653"/>
          <a:ext cx="1097012" cy="731341"/>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a:solidFill>
                <a:sysClr val="window" lastClr="FFFFFF"/>
              </a:solidFill>
              <a:latin typeface="Calibri"/>
              <a:ea typeface="+mn-ea"/>
              <a:cs typeface="+mn-cs"/>
            </a:rPr>
            <a:t>İki-yönlü asimetrik/ Bilgi</a:t>
          </a:r>
        </a:p>
      </dsp:txBody>
      <dsp:txXfrm>
        <a:off x="5726887" y="2988073"/>
        <a:ext cx="1054172" cy="688501"/>
      </dsp:txXfrm>
    </dsp:sp>
    <dsp:sp modelId="{2339CCEB-5B75-4811-BE29-7CA7B487BB37}">
      <dsp:nvSpPr>
        <dsp:cNvPr id="0" name=""/>
        <dsp:cNvSpPr/>
      </dsp:nvSpPr>
      <dsp:spPr>
        <a:xfrm>
          <a:off x="5095353" y="2605604"/>
          <a:ext cx="2584736" cy="361048"/>
        </a:xfrm>
        <a:custGeom>
          <a:avLst/>
          <a:gdLst/>
          <a:ahLst/>
          <a:cxnLst/>
          <a:rect l="0" t="0" r="0" b="0"/>
          <a:pathLst>
            <a:path>
              <a:moveTo>
                <a:pt x="0" y="0"/>
              </a:moveTo>
              <a:lnTo>
                <a:pt x="0" y="99287"/>
              </a:lnTo>
              <a:lnTo>
                <a:pt x="1452081" y="99287"/>
              </a:lnTo>
              <a:lnTo>
                <a:pt x="1452081" y="198575"/>
              </a:lnTo>
            </a:path>
          </a:pathLst>
        </a:custGeom>
        <a:noFill/>
        <a:ln w="25400" cap="flat" cmpd="sng" algn="ctr">
          <a:solidFill>
            <a:srgbClr val="4F81BD">
              <a:shade val="80000"/>
              <a:hueOff val="0"/>
              <a:satOff val="0"/>
              <a:lumOff val="0"/>
              <a:alphaOff val="0"/>
            </a:srgbClr>
          </a:solidFill>
          <a:prstDash val="solid"/>
        </a:ln>
        <a:effectLst/>
      </dsp:spPr>
      <dsp:style>
        <a:lnRef idx="2">
          <a:scrgbClr r="0" g="0" b="0"/>
        </a:lnRef>
        <a:fillRef idx="0">
          <a:scrgbClr r="0" g="0" b="0"/>
        </a:fillRef>
        <a:effectRef idx="0">
          <a:scrgbClr r="0" g="0" b="0"/>
        </a:effectRef>
        <a:fontRef idx="minor"/>
      </dsp:style>
    </dsp:sp>
    <dsp:sp modelId="{1341CEA4-CDB2-44D1-AA65-2C277C138876}">
      <dsp:nvSpPr>
        <dsp:cNvPr id="0" name=""/>
        <dsp:cNvSpPr/>
      </dsp:nvSpPr>
      <dsp:spPr>
        <a:xfrm>
          <a:off x="7131583" y="2966653"/>
          <a:ext cx="1097012" cy="731341"/>
        </a:xfrm>
        <a:prstGeom prst="roundRect">
          <a:avLst>
            <a:gd name="adj" fmla="val 10000"/>
          </a:avLst>
        </a:prstGeom>
        <a:gradFill rotWithShape="0">
          <a:gsLst>
            <a:gs pos="0">
              <a:srgbClr val="4F81BD">
                <a:hueOff val="0"/>
                <a:satOff val="0"/>
                <a:lumOff val="0"/>
                <a:alphaOff val="0"/>
                <a:shade val="51000"/>
                <a:satMod val="130000"/>
              </a:srgbClr>
            </a:gs>
            <a:gs pos="80000">
              <a:srgbClr val="4F81BD">
                <a:hueOff val="0"/>
                <a:satOff val="0"/>
                <a:lumOff val="0"/>
                <a:alphaOff val="0"/>
                <a:shade val="93000"/>
                <a:satMod val="130000"/>
              </a:srgbClr>
            </a:gs>
            <a:gs pos="100000">
              <a:srgbClr val="4F81BD">
                <a:hueOff val="0"/>
                <a:satOff val="0"/>
                <a:lumOff val="0"/>
                <a:alphaOff val="0"/>
                <a:shade val="94000"/>
                <a:satMod val="135000"/>
              </a:srgb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8100" tIns="38100" rIns="38100" bIns="38100" numCol="1" spcCol="1270" anchor="ctr" anchorCtr="0">
          <a:noAutofit/>
        </a:bodyPr>
        <a:lstStyle/>
        <a:p>
          <a:pPr lvl="0" algn="ctr" defTabSz="444500">
            <a:lnSpc>
              <a:spcPct val="90000"/>
            </a:lnSpc>
            <a:spcBef>
              <a:spcPct val="0"/>
            </a:spcBef>
            <a:spcAft>
              <a:spcPct val="35000"/>
            </a:spcAft>
          </a:pPr>
          <a:r>
            <a:rPr lang="tr-TR" sz="1000" kern="1200">
              <a:solidFill>
                <a:sysClr val="window" lastClr="FFFFFF"/>
              </a:solidFill>
              <a:latin typeface="Calibri"/>
              <a:ea typeface="+mn-ea"/>
              <a:cs typeface="+mn-cs"/>
            </a:rPr>
            <a:t>İki-yönlü simetrik/</a:t>
          </a:r>
        </a:p>
        <a:p>
          <a:pPr lvl="0" algn="ctr" defTabSz="444500">
            <a:lnSpc>
              <a:spcPct val="90000"/>
            </a:lnSpc>
            <a:spcBef>
              <a:spcPct val="0"/>
            </a:spcBef>
            <a:spcAft>
              <a:spcPct val="35000"/>
            </a:spcAft>
          </a:pPr>
          <a:r>
            <a:rPr lang="tr-TR" sz="1000" kern="1200">
              <a:solidFill>
                <a:sysClr val="window" lastClr="FFFFFF"/>
              </a:solidFill>
              <a:latin typeface="Calibri"/>
              <a:ea typeface="+mn-ea"/>
              <a:cs typeface="+mn-cs"/>
            </a:rPr>
            <a:t>Değişim ve ortaklık</a:t>
          </a:r>
        </a:p>
      </dsp:txBody>
      <dsp:txXfrm>
        <a:off x="7153003" y="2988073"/>
        <a:ext cx="1054172" cy="68850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AC5EF43B-BDF9-4BC6-A8AD-E9E9408882B0}" type="datetimeFigureOut">
              <a:rPr lang="tr-TR" smtClean="0"/>
              <a:t>27.12.2013</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46828338-E5DC-4009-A95E-DC618BE7940B}"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C5EF43B-BDF9-4BC6-A8AD-E9E9408882B0}" type="datetimeFigureOut">
              <a:rPr lang="tr-TR" smtClean="0"/>
              <a:t>27.12.2013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828338-E5DC-4009-A95E-DC618BE7940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C5EF43B-BDF9-4BC6-A8AD-E9E9408882B0}" type="datetimeFigureOut">
              <a:rPr lang="tr-TR" smtClean="0"/>
              <a:t>27.12.2013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828338-E5DC-4009-A95E-DC618BE7940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AC5EF43B-BDF9-4BC6-A8AD-E9E9408882B0}" type="datetimeFigureOut">
              <a:rPr lang="tr-TR" smtClean="0"/>
              <a:t>27.12.2013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828338-E5DC-4009-A95E-DC618BE7940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AC5EF43B-BDF9-4BC6-A8AD-E9E9408882B0}" type="datetimeFigureOut">
              <a:rPr lang="tr-TR" smtClean="0"/>
              <a:t>27.12.2013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6828338-E5DC-4009-A95E-DC618BE7940B}"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C5EF43B-BDF9-4BC6-A8AD-E9E9408882B0}" type="datetimeFigureOut">
              <a:rPr lang="tr-TR" smtClean="0"/>
              <a:t>27.12.2013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6828338-E5DC-4009-A95E-DC618BE7940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AC5EF43B-BDF9-4BC6-A8AD-E9E9408882B0}" type="datetimeFigureOut">
              <a:rPr lang="tr-TR" smtClean="0"/>
              <a:t>27.12.2013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6828338-E5DC-4009-A95E-DC618BE7940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AC5EF43B-BDF9-4BC6-A8AD-E9E9408882B0}" type="datetimeFigureOut">
              <a:rPr lang="tr-TR" smtClean="0"/>
              <a:t>27.12.2013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6828338-E5DC-4009-A95E-DC618BE7940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5EF43B-BDF9-4BC6-A8AD-E9E9408882B0}" type="datetimeFigureOut">
              <a:rPr lang="tr-TR" smtClean="0"/>
              <a:t>27.12.2013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6828338-E5DC-4009-A95E-DC618BE7940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AC5EF43B-BDF9-4BC6-A8AD-E9E9408882B0}" type="datetimeFigureOut">
              <a:rPr lang="tr-TR" smtClean="0"/>
              <a:t>27.12.2013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6828338-E5DC-4009-A95E-DC618BE7940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AC5EF43B-BDF9-4BC6-A8AD-E9E9408882B0}" type="datetimeFigureOut">
              <a:rPr lang="tr-TR" smtClean="0"/>
              <a:t>27.12.2013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46828338-E5DC-4009-A95E-DC618BE7940B}" type="slidenum">
              <a:rPr lang="tr-TR" smtClean="0"/>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C5EF43B-BDF9-4BC6-A8AD-E9E9408882B0}" type="datetimeFigureOut">
              <a:rPr lang="tr-TR" smtClean="0"/>
              <a:t>27.12.2013</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6828338-E5DC-4009-A95E-DC618BE7940B}" type="slidenum">
              <a:rPr lang="tr-TR" smtClean="0"/>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Kamu diplomasisi ve ilişkili başlıklar</a:t>
            </a:r>
            <a:endParaRPr lang="tr-TR" dirty="0"/>
          </a:p>
        </p:txBody>
      </p:sp>
      <p:sp>
        <p:nvSpPr>
          <p:cNvPr id="3" name="Alt Başlık 2"/>
          <p:cNvSpPr>
            <a:spLocks noGrp="1"/>
          </p:cNvSpPr>
          <p:nvPr>
            <p:ph type="subTitle" idx="1"/>
          </p:nvPr>
        </p:nvSpPr>
        <p:spPr/>
        <p:txBody>
          <a:bodyPr/>
          <a:lstStyle/>
          <a:p>
            <a:r>
              <a:rPr lang="tr-TR" dirty="0" smtClean="0"/>
              <a:t>Yrd. Doç. Dr. Aslı Yağmurlu</a:t>
            </a:r>
            <a:endParaRPr lang="tr-TR" dirty="0"/>
          </a:p>
        </p:txBody>
      </p:sp>
    </p:spTree>
    <p:extLst>
      <p:ext uri="{BB962C8B-B14F-4D97-AF65-F5344CB8AC3E}">
        <p14:creationId xmlns:p14="http://schemas.microsoft.com/office/powerpoint/2010/main" val="317172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Kamu diplomasisi-Halkla ilişkiler</a:t>
            </a:r>
          </a:p>
        </p:txBody>
      </p:sp>
      <p:sp>
        <p:nvSpPr>
          <p:cNvPr id="3" name="İçerik Yer Tutucusu 2"/>
          <p:cNvSpPr>
            <a:spLocks noGrp="1"/>
          </p:cNvSpPr>
          <p:nvPr>
            <p:ph idx="1"/>
          </p:nvPr>
        </p:nvSpPr>
        <p:spPr/>
        <p:txBody>
          <a:bodyPr>
            <a:normAutofit lnSpcReduction="10000"/>
          </a:bodyPr>
          <a:lstStyle/>
          <a:p>
            <a:r>
              <a:rPr lang="tr-TR" dirty="0"/>
              <a:t>Kamu diplomasisi ve halka ilişkiler arasında hem tarihsel uygulamalar hem de kuramsal çerçeve açısından pek çok benzerlik bulunmaktadır. Örgüt ve kamuları arasındaki iletişimin yönetimi olarak tanımlayabileceğimiz halkla ilişkiler uygulamaları, kendisi de büyük ölçekli bir örgüt olan devletin iletişim yönetimi için de kullanılabilir. Kamu diplomasisi olarak adlandırılan bu alan, yukarıda açıklandığı şekliyle devletlerin öncelikle dış kamulara yönelik iletişim faaliyetlerini içermektedir. İletişim olmadan bir kamu diplomasi faaliyetinin gerçekleşmesi mümkün değildir.</a:t>
            </a:r>
          </a:p>
        </p:txBody>
      </p:sp>
      <p:sp>
        <p:nvSpPr>
          <p:cNvPr id="4" name="Slayt Numarası Yer Tutucusu 3"/>
          <p:cNvSpPr>
            <a:spLocks noGrp="1"/>
          </p:cNvSpPr>
          <p:nvPr>
            <p:ph type="sldNum" sz="quarter" idx="12"/>
          </p:nvPr>
        </p:nvSpPr>
        <p:spPr/>
        <p:txBody>
          <a:bodyPr/>
          <a:lstStyle/>
          <a:p>
            <a:fld id="{5DBEE46B-081C-46ED-8B65-9B7BA9DA2C6A}" type="slidenum">
              <a:rPr lang="tr-TR" smtClean="0"/>
              <a:t>2</a:t>
            </a:fld>
            <a:endParaRPr lang="tr-TR"/>
          </a:p>
        </p:txBody>
      </p:sp>
    </p:spTree>
    <p:extLst>
      <p:ext uri="{BB962C8B-B14F-4D97-AF65-F5344CB8AC3E}">
        <p14:creationId xmlns:p14="http://schemas.microsoft.com/office/powerpoint/2010/main" val="2160250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a:t>Grunig</a:t>
            </a:r>
            <a:r>
              <a:rPr lang="tr-TR" dirty="0"/>
              <a:t> ve </a:t>
            </a:r>
            <a:r>
              <a:rPr lang="tr-TR" dirty="0" err="1"/>
              <a:t>Hunt’ın</a:t>
            </a:r>
            <a:r>
              <a:rPr lang="tr-TR" dirty="0"/>
              <a:t> halkla ilişkiler modelleri</a:t>
            </a:r>
          </a:p>
        </p:txBody>
      </p:sp>
      <p:sp>
        <p:nvSpPr>
          <p:cNvPr id="3" name="İçerik Yer Tutucusu 2"/>
          <p:cNvSpPr>
            <a:spLocks noGrp="1"/>
          </p:cNvSpPr>
          <p:nvPr>
            <p:ph idx="1"/>
          </p:nvPr>
        </p:nvSpPr>
        <p:spPr/>
        <p:txBody>
          <a:bodyPr/>
          <a:lstStyle/>
          <a:p>
            <a:r>
              <a:rPr lang="tr-TR" dirty="0"/>
              <a:t>basın ajansı/duyurma, </a:t>
            </a:r>
            <a:endParaRPr lang="tr-TR" dirty="0" smtClean="0"/>
          </a:p>
          <a:p>
            <a:r>
              <a:rPr lang="tr-TR" dirty="0" smtClean="0"/>
              <a:t>kamu </a:t>
            </a:r>
            <a:r>
              <a:rPr lang="tr-TR" dirty="0"/>
              <a:t>bilgilendirme, </a:t>
            </a:r>
            <a:endParaRPr lang="tr-TR" dirty="0" smtClean="0"/>
          </a:p>
          <a:p>
            <a:r>
              <a:rPr lang="tr-TR" dirty="0" smtClean="0"/>
              <a:t>iki-yönlü asimetrik,</a:t>
            </a:r>
          </a:p>
          <a:p>
            <a:r>
              <a:rPr lang="tr-TR" dirty="0" smtClean="0"/>
              <a:t>iki-yönlü </a:t>
            </a:r>
            <a:r>
              <a:rPr lang="tr-TR" dirty="0"/>
              <a:t>simetrik </a:t>
            </a:r>
            <a:r>
              <a:rPr lang="tr-TR" dirty="0" smtClean="0"/>
              <a:t>model.</a:t>
            </a:r>
            <a:endParaRPr lang="tr-TR" dirty="0"/>
          </a:p>
        </p:txBody>
      </p:sp>
      <p:sp>
        <p:nvSpPr>
          <p:cNvPr id="4" name="Slayt Numarası Yer Tutucusu 3"/>
          <p:cNvSpPr>
            <a:spLocks noGrp="1"/>
          </p:cNvSpPr>
          <p:nvPr>
            <p:ph type="sldNum" sz="quarter" idx="12"/>
          </p:nvPr>
        </p:nvSpPr>
        <p:spPr/>
        <p:txBody>
          <a:bodyPr/>
          <a:lstStyle/>
          <a:p>
            <a:fld id="{5DBEE46B-081C-46ED-8B65-9B7BA9DA2C6A}" type="slidenum">
              <a:rPr lang="tr-TR" smtClean="0"/>
              <a:t>3</a:t>
            </a:fld>
            <a:endParaRPr lang="tr-TR"/>
          </a:p>
        </p:txBody>
      </p:sp>
    </p:spTree>
    <p:extLst>
      <p:ext uri="{BB962C8B-B14F-4D97-AF65-F5344CB8AC3E}">
        <p14:creationId xmlns:p14="http://schemas.microsoft.com/office/powerpoint/2010/main" val="5062500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err="1"/>
              <a:t>Signitzer</a:t>
            </a:r>
            <a:r>
              <a:rPr lang="tr-TR" dirty="0"/>
              <a:t> ve </a:t>
            </a:r>
            <a:r>
              <a:rPr lang="tr-TR" dirty="0" err="1"/>
              <a:t>Coombs</a:t>
            </a:r>
            <a:r>
              <a:rPr lang="tr-TR" dirty="0"/>
              <a:t>, kültürel iletişim ve halkla ilişkiler</a:t>
            </a:r>
          </a:p>
        </p:txBody>
      </p:sp>
      <p:sp>
        <p:nvSpPr>
          <p:cNvPr id="3" name="İçerik Yer Tutucusu 2"/>
          <p:cNvSpPr>
            <a:spLocks noGrp="1"/>
          </p:cNvSpPr>
          <p:nvPr>
            <p:ph idx="1"/>
          </p:nvPr>
        </p:nvSpPr>
        <p:spPr/>
        <p:txBody>
          <a:bodyPr>
            <a:normAutofit fontScale="77500" lnSpcReduction="20000"/>
          </a:bodyPr>
          <a:lstStyle/>
          <a:p>
            <a:r>
              <a:rPr lang="tr-TR" dirty="0" smtClean="0"/>
              <a:t>Basın </a:t>
            </a:r>
            <a:r>
              <a:rPr lang="tr-TR" dirty="0"/>
              <a:t>ajansı/tanıtım modeli, kendi kültürünün dışarıya tek yönlü olarak iletilmesi modeline benzemektedir. İki model de tek yönlü iletişim faaliyetlerini içermekte, propaganda ve saldırgan bir üslup taşımakta ve eşitsiz ilişkilere dayanmaktadır. </a:t>
            </a:r>
            <a:endParaRPr lang="tr-TR" dirty="0" smtClean="0"/>
          </a:p>
          <a:p>
            <a:r>
              <a:rPr lang="tr-TR" dirty="0" smtClean="0"/>
              <a:t>Kamu </a:t>
            </a:r>
            <a:r>
              <a:rPr lang="tr-TR" dirty="0"/>
              <a:t>bilgilendirme modeli ile öz-sunum arasında benzerlik kurulmaktadır. İkisi de, az da olsa ikna içeren tek yönlü iletişim faaliyetleri içermektedir. </a:t>
            </a:r>
            <a:endParaRPr lang="tr-TR" dirty="0" smtClean="0"/>
          </a:p>
          <a:p>
            <a:r>
              <a:rPr lang="tr-TR" dirty="0" smtClean="0"/>
              <a:t>İki-yönlü </a:t>
            </a:r>
            <a:r>
              <a:rPr lang="tr-TR" dirty="0"/>
              <a:t>asimetrik model ile bilgi modeli arasında benzerlik kurulmaktadır. İkisinin de amacı sempati ve kabul sağlamaktır. Dikkatli, bilimsel planlama söz konusudur. İki model de asimetriktir çünkü kendi davranışında değişim amaçlanmamaktadır. </a:t>
            </a:r>
            <a:endParaRPr lang="tr-TR" dirty="0" smtClean="0"/>
          </a:p>
          <a:p>
            <a:r>
              <a:rPr lang="tr-TR" dirty="0" smtClean="0"/>
              <a:t>İki-yönlü </a:t>
            </a:r>
            <a:r>
              <a:rPr lang="tr-TR" dirty="0"/>
              <a:t>s</a:t>
            </a:r>
            <a:r>
              <a:rPr lang="tr-TR" dirty="0" smtClean="0"/>
              <a:t>imetrik </a:t>
            </a:r>
            <a:r>
              <a:rPr lang="tr-TR" dirty="0"/>
              <a:t>model ile değişim ve ortaklık modeli benzetilmektedir. Diyalog ve dengeli etki söz konusudur. İki tarafın da davranışlarında değişim oluşmaktadır. (</a:t>
            </a:r>
            <a:r>
              <a:rPr lang="tr-TR" dirty="0" err="1"/>
              <a:t>Signitzer</a:t>
            </a:r>
            <a:r>
              <a:rPr lang="tr-TR" dirty="0"/>
              <a:t> ve </a:t>
            </a:r>
            <a:r>
              <a:rPr lang="tr-TR" dirty="0" err="1"/>
              <a:t>Coombs</a:t>
            </a:r>
            <a:r>
              <a:rPr lang="tr-TR" dirty="0"/>
              <a:t>, 1992: 143-145; </a:t>
            </a:r>
            <a:r>
              <a:rPr lang="tr-TR" dirty="0" err="1"/>
              <a:t>Seong</a:t>
            </a:r>
            <a:r>
              <a:rPr lang="tr-TR" dirty="0"/>
              <a:t>-Hun, 2005: 34-35).</a:t>
            </a:r>
          </a:p>
        </p:txBody>
      </p:sp>
      <p:sp>
        <p:nvSpPr>
          <p:cNvPr id="4" name="Slayt Numarası Yer Tutucusu 3"/>
          <p:cNvSpPr>
            <a:spLocks noGrp="1"/>
          </p:cNvSpPr>
          <p:nvPr>
            <p:ph type="sldNum" sz="quarter" idx="12"/>
          </p:nvPr>
        </p:nvSpPr>
        <p:spPr/>
        <p:txBody>
          <a:bodyPr/>
          <a:lstStyle/>
          <a:p>
            <a:fld id="{5DBEE46B-081C-46ED-8B65-9B7BA9DA2C6A}" type="slidenum">
              <a:rPr lang="tr-TR" smtClean="0"/>
              <a:t>4</a:t>
            </a:fld>
            <a:endParaRPr lang="tr-TR"/>
          </a:p>
        </p:txBody>
      </p:sp>
    </p:spTree>
    <p:extLst>
      <p:ext uri="{BB962C8B-B14F-4D97-AF65-F5344CB8AC3E}">
        <p14:creationId xmlns:p14="http://schemas.microsoft.com/office/powerpoint/2010/main" val="2756440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Kamu </a:t>
            </a:r>
            <a:r>
              <a:rPr lang="tr-TR" dirty="0" smtClean="0"/>
              <a:t>diplomasisi-Siyasal </a:t>
            </a:r>
            <a:r>
              <a:rPr lang="tr-TR" dirty="0"/>
              <a:t>bilgilendirme</a:t>
            </a:r>
          </a:p>
        </p:txBody>
      </p:sp>
      <p:sp>
        <p:nvSpPr>
          <p:cNvPr id="3" name="İçerik Yer Tutucusu 2"/>
          <p:cNvSpPr>
            <a:spLocks noGrp="1"/>
          </p:cNvSpPr>
          <p:nvPr>
            <p:ph idx="1"/>
          </p:nvPr>
        </p:nvSpPr>
        <p:spPr/>
        <p:txBody>
          <a:bodyPr>
            <a:normAutofit fontScale="92500" lnSpcReduction="20000"/>
          </a:bodyPr>
          <a:lstStyle/>
          <a:p>
            <a:r>
              <a:rPr lang="tr-TR" dirty="0"/>
              <a:t>Siyasal bilgilendirme çabaları halkla ilişkilerin iki modeliyle, kamu bilgilendirme ve iki-yönlü asimetrik model ile ilişkilendirilmektedir (</a:t>
            </a:r>
            <a:r>
              <a:rPr lang="tr-TR" dirty="0" err="1"/>
              <a:t>Seong</a:t>
            </a:r>
            <a:r>
              <a:rPr lang="tr-TR" dirty="0"/>
              <a:t>-Hun, 2005: 36). Siyasal bilgilendirme çabaları kitle iletişim araçları ve dış kamulara yönelik gerçekleşmekte, devletin resmî siyasalarının aktarımı şeklinde olmaktadır. Bu aktarım kitle iletişim araçlarına yönelik basın açıklaması veya basın konferansı şeklinde olurken, dış kamulara yönelik broşür, kitapçık gibi araçlarla gerçekleşmektedir. Günümüzde bu aktarımlar yoğun olarak internet üzerinden yapılmaktadır. Siyasal bilgilendirme faaliyetinde sürece geribildirimin dahil olup olmaması, faaliyeti iki-yönlü asimetrik veya kamu bilgilendirme modeli içinde değerlendirmeyi sağlamaktadır.</a:t>
            </a:r>
          </a:p>
        </p:txBody>
      </p:sp>
      <p:sp>
        <p:nvSpPr>
          <p:cNvPr id="4" name="Slayt Numarası Yer Tutucusu 3"/>
          <p:cNvSpPr>
            <a:spLocks noGrp="1"/>
          </p:cNvSpPr>
          <p:nvPr>
            <p:ph type="sldNum" sz="quarter" idx="12"/>
          </p:nvPr>
        </p:nvSpPr>
        <p:spPr/>
        <p:txBody>
          <a:bodyPr/>
          <a:lstStyle/>
          <a:p>
            <a:fld id="{5DBEE46B-081C-46ED-8B65-9B7BA9DA2C6A}" type="slidenum">
              <a:rPr lang="tr-TR" smtClean="0"/>
              <a:t>5</a:t>
            </a:fld>
            <a:endParaRPr lang="tr-TR"/>
          </a:p>
        </p:txBody>
      </p:sp>
    </p:spTree>
    <p:extLst>
      <p:ext uri="{BB962C8B-B14F-4D97-AF65-F5344CB8AC3E}">
        <p14:creationId xmlns:p14="http://schemas.microsoft.com/office/powerpoint/2010/main" val="3557701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Kamu diplomasisi-Halkla ilişkiler</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426390624"/>
              </p:ext>
            </p:extLst>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ayt Numarası Yer Tutucusu 3"/>
          <p:cNvSpPr>
            <a:spLocks noGrp="1"/>
          </p:cNvSpPr>
          <p:nvPr>
            <p:ph type="sldNum" sz="quarter" idx="12"/>
          </p:nvPr>
        </p:nvSpPr>
        <p:spPr/>
        <p:txBody>
          <a:bodyPr/>
          <a:lstStyle/>
          <a:p>
            <a:fld id="{5DBEE46B-081C-46ED-8B65-9B7BA9DA2C6A}" type="slidenum">
              <a:rPr lang="tr-TR" smtClean="0"/>
              <a:t>6</a:t>
            </a:fld>
            <a:endParaRPr lang="tr-TR"/>
          </a:p>
        </p:txBody>
      </p:sp>
    </p:spTree>
    <p:extLst>
      <p:ext uri="{BB962C8B-B14F-4D97-AF65-F5344CB8AC3E}">
        <p14:creationId xmlns:p14="http://schemas.microsoft.com/office/powerpoint/2010/main" val="30657982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35948774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TotalTime>
  <Words>405</Words>
  <Application>Microsoft Office PowerPoint</Application>
  <PresentationFormat>Ekran Gösterisi (4:3)</PresentationFormat>
  <Paragraphs>36</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Akış</vt:lpstr>
      <vt:lpstr>Kamu diplomasisi ve ilişkili başlıklar</vt:lpstr>
      <vt:lpstr>Kamu diplomasisi-Halkla ilişkiler</vt:lpstr>
      <vt:lpstr>Grunig ve Hunt’ın halkla ilişkiler modelleri</vt:lpstr>
      <vt:lpstr>Signitzer ve Coombs, kültürel iletişim ve halkla ilişkiler</vt:lpstr>
      <vt:lpstr>Kamu diplomasisi-Siyasal bilgilendirme</vt:lpstr>
      <vt:lpstr>Kamu diplomasisi-Halkla ilişkiler</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diplomasisi ve ilişkili başlıklar</dc:title>
  <dc:creator>ayagmurlu</dc:creator>
  <cp:lastModifiedBy>ayagmurlu</cp:lastModifiedBy>
  <cp:revision>2</cp:revision>
  <dcterms:created xsi:type="dcterms:W3CDTF">2013-11-19T09:21:49Z</dcterms:created>
  <dcterms:modified xsi:type="dcterms:W3CDTF">2013-12-27T11:56:55Z</dcterms:modified>
</cp:coreProperties>
</file>