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D200B3F0-A9BC-48CE-8EB6-ECE965069900}" type="datetimeFigureOut">
              <a:rPr lang="en-US" dirty="0"/>
              <a:pPr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9FFFF-3106-4DDB-AA62-0C80862170D6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DA38B7-AE95-4DC8-9A51-7A71F545B098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F1EC2B-8188-4AC2-9F0D-8D09C51D505A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2B75E-944F-430B-BE5F-C69FA8823C04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E0DC7-7F53-471C-A711-B3DA6F2535F3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F4C9D-4618-451D-80C1-6A376BB42AB4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D2318-CE40-42F6-962A-4C6D6CF697DB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76AC1-EB7F-4BEF-90D9-5764B50DAF8A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0712A-F861-4AB0-A754-4F5A2033CD4B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507B7-F2DC-4B2C-B14D-58A9766807A2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A483D-5CB4-4842-8F2F-05D5276ACF63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CE32E-9DC0-47C8-A657-48F5C3E4A10B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F5C0D-8C3A-4771-A43D-83937FC700D4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3D2D6-FCC2-425A-A4A7-8058E8C01CB1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F2683-E6E7-4CC3-9EEE-7854DD4F3545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20F81-B39D-4CBB-8BF3-5D6E395D0F72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564B320A-89BA-47B2-A525-92E8D10B06E4}" type="datetimeFigureOut">
              <a:rPr lang="en-US" dirty="0"/>
              <a:t>1/21/2018</a:t>
            </a:fld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BE1A1-4604-410E-8806-AA7948461F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Changing Ways of Making Cars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245C1B-9C82-4091-8299-976A387105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A case in contrast</a:t>
            </a:r>
          </a:p>
        </p:txBody>
      </p:sp>
    </p:spTree>
    <p:extLst>
      <p:ext uri="{BB962C8B-B14F-4D97-AF65-F5344CB8AC3E}">
        <p14:creationId xmlns:p14="http://schemas.microsoft.com/office/powerpoint/2010/main" val="1893627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29450-E21C-4893-8DB1-BA6191246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Yet the job for the workers having one single task became ‘repetitive’.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B4B3DD-8C8D-4DB1-886B-BC4E982F9D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8760" y="2435719"/>
            <a:ext cx="5589505" cy="4074485"/>
          </a:xfrm>
        </p:spPr>
      </p:pic>
    </p:spTree>
    <p:extLst>
      <p:ext uri="{BB962C8B-B14F-4D97-AF65-F5344CB8AC3E}">
        <p14:creationId xmlns:p14="http://schemas.microsoft.com/office/powerpoint/2010/main" val="1925000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9856E-D750-4EA3-A7B2-53BD03A2A1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 &amp; Chrysler went beyond imitating Ford, offering customers a wide variety of cars.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6619CC-C097-4C81-BFD7-ACF9025F8A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1930’s GM </a:t>
            </a:r>
            <a:r>
              <a:rPr lang="en-US" dirty="0" err="1"/>
              <a:t>BECAme</a:t>
            </a:r>
            <a:r>
              <a:rPr lang="en-US" dirty="0"/>
              <a:t> the market leader.</a:t>
            </a:r>
          </a:p>
        </p:txBody>
      </p:sp>
    </p:spTree>
    <p:extLst>
      <p:ext uri="{BB962C8B-B14F-4D97-AF65-F5344CB8AC3E}">
        <p14:creationId xmlns:p14="http://schemas.microsoft.com/office/powerpoint/2010/main" val="15616541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D9D9D-5B8B-451A-97C0-306555295F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/>
              <a:t>NEXT revolution in car production took place in JAPAN.</a:t>
            </a:r>
            <a:br>
              <a:rPr lang="en-US" sz="4400" dirty="0"/>
            </a:br>
            <a:r>
              <a:rPr lang="en-US" sz="4400" dirty="0"/>
              <a:t>“LEAN MANUFACTURING”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E0438D-7BA2-4543-9153-6CB339C675D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Ohno Taiichi, Toyota production engineer. </a:t>
            </a:r>
          </a:p>
        </p:txBody>
      </p:sp>
    </p:spTree>
    <p:extLst>
      <p:ext uri="{BB962C8B-B14F-4D97-AF65-F5344CB8AC3E}">
        <p14:creationId xmlns:p14="http://schemas.microsoft.com/office/powerpoint/2010/main" val="1806345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C2267-9574-4F39-AF3C-B4A79D59C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To continuously find methods to improve the efficiency of the production process in order to reduce costs, increase quality, and reduce car assembly time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A99929-2621-4A4A-9997-23A3B9A88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6480" y="2467597"/>
            <a:ext cx="5528345" cy="3998836"/>
          </a:xfrm>
        </p:spPr>
      </p:pic>
    </p:spTree>
    <p:extLst>
      <p:ext uri="{BB962C8B-B14F-4D97-AF65-F5344CB8AC3E}">
        <p14:creationId xmlns:p14="http://schemas.microsoft.com/office/powerpoint/2010/main" val="17373921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88F7-D73C-4F29-A078-F057694BD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In lean manufacturing, workers work on a moving production line, but organized in small groups, each of which is responsible for a particular phase of car.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FE6918F-774A-4413-B657-033CC1DCE3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11354" y="2399123"/>
            <a:ext cx="8691250" cy="4345625"/>
          </a:xfrm>
        </p:spPr>
      </p:pic>
    </p:spTree>
    <p:extLst>
      <p:ext uri="{BB962C8B-B14F-4D97-AF65-F5344CB8AC3E}">
        <p14:creationId xmlns:p14="http://schemas.microsoft.com/office/powerpoint/2010/main" val="1772689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8D4F90-DB73-4768-9CEF-40113A08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By 1970, Japanese were producing higher quality cars at lower prices than the US counterparts.</a:t>
            </a:r>
            <a:br>
              <a:rPr lang="en-US" sz="2400" dirty="0"/>
            </a:br>
            <a:r>
              <a:rPr lang="en-US" sz="2400" dirty="0"/>
              <a:t>1980 – Japanese companies were dominating the global car market.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C88F2A-4414-4473-B240-5114F7821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018" y="3049743"/>
            <a:ext cx="8951054" cy="2990330"/>
          </a:xfrm>
        </p:spPr>
      </p:pic>
    </p:spTree>
    <p:extLst>
      <p:ext uri="{BB962C8B-B14F-4D97-AF65-F5344CB8AC3E}">
        <p14:creationId xmlns:p14="http://schemas.microsoft.com/office/powerpoint/2010/main" val="35481334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3FE4D-0FE9-49A1-8C11-2171A461E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Industrial Revolution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F2C4999-AEC5-4F98-B9AD-A5D3C78B22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44535" y="2376997"/>
            <a:ext cx="5830349" cy="4372762"/>
          </a:xfrm>
        </p:spPr>
      </p:pic>
    </p:spTree>
    <p:extLst>
      <p:ext uri="{BB962C8B-B14F-4D97-AF65-F5344CB8AC3E}">
        <p14:creationId xmlns:p14="http://schemas.microsoft.com/office/powerpoint/2010/main" val="174087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A3DDB-BD21-4296-B905-9BBC804B04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Prior to 1900, workers worked in small groups, cooperating to hand build cars.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81B820-2783-478C-8FF6-045019FF0C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3084" y="2561442"/>
            <a:ext cx="7490638" cy="3956803"/>
          </a:xfrm>
        </p:spPr>
      </p:pic>
    </p:spTree>
    <p:extLst>
      <p:ext uri="{BB962C8B-B14F-4D97-AF65-F5344CB8AC3E}">
        <p14:creationId xmlns:p14="http://schemas.microsoft.com/office/powerpoint/2010/main" val="314403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BD979-F9BB-4283-B11B-DA12DD4F2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A type of small-batch production was very expensive, assembling one car took considerable time and effort.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06667E-7781-4277-9A77-A990979071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0458" y="2603500"/>
            <a:ext cx="6529377" cy="3989042"/>
          </a:xfrm>
        </p:spPr>
      </p:pic>
    </p:spTree>
    <p:extLst>
      <p:ext uri="{BB962C8B-B14F-4D97-AF65-F5344CB8AC3E}">
        <p14:creationId xmlns:p14="http://schemas.microsoft.com/office/powerpoint/2010/main" val="509863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3C7BC-B181-4CE4-9C55-44EA09CFC2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en-US" sz="3200" dirty="0"/>
            </a:b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Workers could only produce a few cars in a day. </a:t>
            </a:r>
            <a:br>
              <a:rPr lang="en-US" sz="3200" dirty="0"/>
            </a:br>
            <a:br>
              <a:rPr lang="en-US" sz="3200" dirty="0"/>
            </a:br>
            <a:r>
              <a:rPr lang="en-US" sz="3200" dirty="0"/>
              <a:t>Costs were HIGH</a:t>
            </a:r>
            <a:br>
              <a:rPr lang="en-US" sz="3200" dirty="0"/>
            </a:br>
            <a:r>
              <a:rPr lang="en-US" sz="3200" dirty="0"/>
              <a:t>Efficiency was LOW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C85A6D-9F16-4BF5-8436-424014FD1A0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</a:rPr>
              <a:t>To sell more cars a better technique was needed.</a:t>
            </a:r>
          </a:p>
        </p:txBody>
      </p:sp>
    </p:spTree>
    <p:extLst>
      <p:ext uri="{BB962C8B-B14F-4D97-AF65-F5344CB8AC3E}">
        <p14:creationId xmlns:p14="http://schemas.microsoft.com/office/powerpoint/2010/main" val="1522680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8494D-F2F6-4D46-9107-D2EE2B7A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small batch production, a production system in which small groups of people work together and perform all tasks  needed to assemble a product.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147564C-49D3-4E97-A432-B1B5E922A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38761" y="2700745"/>
            <a:ext cx="5778736" cy="3852491"/>
          </a:xfrm>
        </p:spPr>
      </p:pic>
    </p:spTree>
    <p:extLst>
      <p:ext uri="{BB962C8B-B14F-4D97-AF65-F5344CB8AC3E}">
        <p14:creationId xmlns:p14="http://schemas.microsoft.com/office/powerpoint/2010/main" val="3906295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B5E561-1453-4420-B757-B619A28DE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395058"/>
            <a:ext cx="8825658" cy="2677648"/>
          </a:xfrm>
        </p:spPr>
        <p:txBody>
          <a:bodyPr/>
          <a:lstStyle/>
          <a:p>
            <a:r>
              <a:rPr lang="en-US" sz="3600" dirty="0"/>
              <a:t>Henry FORD </a:t>
            </a:r>
            <a:r>
              <a:rPr lang="en-US" sz="3600" dirty="0" err="1"/>
              <a:t>revolutionalized</a:t>
            </a:r>
            <a:r>
              <a:rPr lang="en-US" sz="3600" dirty="0"/>
              <a:t> the car industry. His team pioneered the development of </a:t>
            </a:r>
            <a:r>
              <a:rPr lang="en-US" sz="3600" dirty="0">
                <a:solidFill>
                  <a:schemeClr val="tx1"/>
                </a:solidFill>
              </a:rPr>
              <a:t>mass production </a:t>
            </a:r>
            <a:r>
              <a:rPr lang="en-US" sz="3600" dirty="0"/>
              <a:t>manufacturing. (1913)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B7447D-83A3-43D9-BDD4-8F2D1C88389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Small batch system almost went obsolete overnight. </a:t>
            </a:r>
          </a:p>
        </p:txBody>
      </p:sp>
    </p:spTree>
    <p:extLst>
      <p:ext uri="{BB962C8B-B14F-4D97-AF65-F5344CB8AC3E}">
        <p14:creationId xmlns:p14="http://schemas.microsoft.com/office/powerpoint/2010/main" val="18039705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F0110-CB0E-4B90-A0DB-93C7AA272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mass production moving belts bring the car to the workers &amp; each individual worker performs a single assigned task.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CB71FA-F5D7-4F49-9682-7A3B84A551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5805" y="2653834"/>
            <a:ext cx="7021810" cy="3949768"/>
          </a:xfrm>
        </p:spPr>
      </p:pic>
    </p:spTree>
    <p:extLst>
      <p:ext uri="{BB962C8B-B14F-4D97-AF65-F5344CB8AC3E}">
        <p14:creationId xmlns:p14="http://schemas.microsoft.com/office/powerpoint/2010/main" val="1299471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FA4C3-9FFA-4B5B-B6D9-51B73F9BF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Efficiency increased</a:t>
            </a:r>
            <a:br>
              <a:rPr lang="en-US" sz="2400" dirty="0"/>
            </a:br>
            <a:r>
              <a:rPr lang="en-US" sz="2400" dirty="0"/>
              <a:t>Costs reduced – price reduced</a:t>
            </a:r>
            <a:br>
              <a:rPr lang="en-US" sz="2400" dirty="0"/>
            </a:br>
            <a:r>
              <a:rPr lang="en-US" sz="2400" dirty="0"/>
              <a:t>Ford producing 2 million cars a year by 1920 (Model T)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DF42F4-9B2D-431B-BA01-D20D1A083F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183" y="2357932"/>
            <a:ext cx="6375633" cy="4227321"/>
          </a:xfrm>
        </p:spPr>
      </p:pic>
    </p:spTree>
    <p:extLst>
      <p:ext uri="{BB962C8B-B14F-4D97-AF65-F5344CB8AC3E}">
        <p14:creationId xmlns:p14="http://schemas.microsoft.com/office/powerpoint/2010/main" val="38681348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57</TotalTime>
  <Words>259</Words>
  <Application>Microsoft Office PowerPoint</Application>
  <PresentationFormat>Widescreen</PresentationFormat>
  <Paragraphs>20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Wingdings 3</vt:lpstr>
      <vt:lpstr>Ion Boardroom</vt:lpstr>
      <vt:lpstr>Changing Ways of Making Cars</vt:lpstr>
      <vt:lpstr>Industrial Revolution </vt:lpstr>
      <vt:lpstr>Prior to 1900, workers worked in small groups, cooperating to hand build cars.</vt:lpstr>
      <vt:lpstr>A type of small-batch production was very expensive, assembling one car took considerable time and effort.</vt:lpstr>
      <vt:lpstr>   Workers could only produce a few cars in a day.   Costs were HIGH Efficiency was LOW </vt:lpstr>
      <vt:lpstr>In small batch production, a production system in which small groups of people work together and perform all tasks  needed to assemble a product.</vt:lpstr>
      <vt:lpstr>Henry FORD revolutionalized the car industry. His team pioneered the development of mass production manufacturing. (1913)</vt:lpstr>
      <vt:lpstr>In mass production moving belts bring the car to the workers &amp; each individual worker performs a single assigned task. </vt:lpstr>
      <vt:lpstr>Efficiency increased Costs reduced – price reduced Ford producing 2 million cars a year by 1920 (Model T)</vt:lpstr>
      <vt:lpstr>Yet the job for the workers having one single task became ‘repetitive’.</vt:lpstr>
      <vt:lpstr>GM &amp; Chrysler went beyond imitating Ford, offering customers a wide variety of cars.</vt:lpstr>
      <vt:lpstr>NEXT revolution in car production took place in JAPAN. “LEAN MANUFACTURING”</vt:lpstr>
      <vt:lpstr>To continuously find methods to improve the efficiency of the production process in order to reduce costs, increase quality, and reduce car assembly time</vt:lpstr>
      <vt:lpstr>In lean manufacturing, workers work on a moving production line, but organized in small groups, each of which is responsible for a particular phase of car.</vt:lpstr>
      <vt:lpstr>By 1970, Japanese were producing higher quality cars at lower prices than the US counterparts. 1980 – Japanese companies were dominating the global car market.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Changing Ways of Making Cars</dc:title>
  <dc:creator>Ozgur</dc:creator>
  <cp:lastModifiedBy>Ozgur</cp:lastModifiedBy>
  <cp:revision>7</cp:revision>
  <dcterms:created xsi:type="dcterms:W3CDTF">2018-01-21T11:47:44Z</dcterms:created>
  <dcterms:modified xsi:type="dcterms:W3CDTF">2018-01-21T12:45:04Z</dcterms:modified>
</cp:coreProperties>
</file>