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00CE04C-9523-4569-9BFF-FD4C2E6147E2}"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2591642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00CE04C-9523-4569-9BFF-FD4C2E6147E2}"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2353344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00CE04C-9523-4569-9BFF-FD4C2E6147E2}"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1FA67BD-9C07-4A29-8474-E4979E6CA0B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525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00CE04C-9523-4569-9BFF-FD4C2E6147E2}"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35842944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00CE04C-9523-4569-9BFF-FD4C2E6147E2}"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1FA67BD-9C07-4A29-8474-E4979E6CA0B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835453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00CE04C-9523-4569-9BFF-FD4C2E6147E2}"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4109308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0CE04C-9523-4569-9BFF-FD4C2E6147E2}"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32167229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0CE04C-9523-4569-9BFF-FD4C2E6147E2}"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1617173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00CE04C-9523-4569-9BFF-FD4C2E6147E2}"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141562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00CE04C-9523-4569-9BFF-FD4C2E6147E2}"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2082149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00CE04C-9523-4569-9BFF-FD4C2E6147E2}"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50215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00CE04C-9523-4569-9BFF-FD4C2E6147E2}"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4152997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00CE04C-9523-4569-9BFF-FD4C2E6147E2}"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3993100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0CE04C-9523-4569-9BFF-FD4C2E6147E2}" type="datetimeFigureOut">
              <a:rPr lang="tr-TR" smtClean="0"/>
              <a:t>27.11.2017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3467051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00CE04C-9523-4569-9BFF-FD4C2E6147E2}"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3887554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00CE04C-9523-4569-9BFF-FD4C2E6147E2}"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1FA67BD-9C07-4A29-8474-E4979E6CA0BD}" type="slidenum">
              <a:rPr lang="tr-TR" smtClean="0"/>
              <a:t>‹#›</a:t>
            </a:fld>
            <a:endParaRPr lang="tr-TR"/>
          </a:p>
        </p:txBody>
      </p:sp>
    </p:spTree>
    <p:extLst>
      <p:ext uri="{BB962C8B-B14F-4D97-AF65-F5344CB8AC3E}">
        <p14:creationId xmlns:p14="http://schemas.microsoft.com/office/powerpoint/2010/main" val="425101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00CE04C-9523-4569-9BFF-FD4C2E6147E2}" type="datetimeFigureOut">
              <a:rPr lang="tr-TR" smtClean="0"/>
              <a:t>27.11.2017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1FA67BD-9C07-4A29-8474-E4979E6CA0BD}" type="slidenum">
              <a:rPr lang="tr-TR" smtClean="0"/>
              <a:t>‹#›</a:t>
            </a:fld>
            <a:endParaRPr lang="tr-TR"/>
          </a:p>
        </p:txBody>
      </p:sp>
    </p:spTree>
    <p:extLst>
      <p:ext uri="{BB962C8B-B14F-4D97-AF65-F5344CB8AC3E}">
        <p14:creationId xmlns:p14="http://schemas.microsoft.com/office/powerpoint/2010/main" val="389714112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solidFill>
                  <a:srgbClr val="FF0000"/>
                </a:solidFill>
              </a:rPr>
              <a:t>       *YÜZ </a:t>
            </a:r>
            <a:r>
              <a:rPr lang="tr-TR" b="1" dirty="0">
                <a:solidFill>
                  <a:srgbClr val="FF0000"/>
                </a:solidFill>
              </a:rPr>
              <a:t>VE ASTARİ BİRLEŞTİRME TEKNİĞİ:</a:t>
            </a:r>
            <a:r>
              <a:rPr lang="tr-TR" dirty="0">
                <a:solidFill>
                  <a:srgbClr val="FF0000"/>
                </a:solidFill>
              </a:rPr>
              <a:t/>
            </a:r>
            <a:br>
              <a:rPr lang="tr-TR" dirty="0">
                <a:solidFill>
                  <a:srgbClr val="FF0000"/>
                </a:solidFill>
              </a:rPr>
            </a:br>
            <a:endParaRPr lang="tr-TR" dirty="0">
              <a:solidFill>
                <a:srgbClr val="FF0000"/>
              </a:solidFill>
            </a:endParaRPr>
          </a:p>
        </p:txBody>
      </p:sp>
      <p:sp>
        <p:nvSpPr>
          <p:cNvPr id="3" name="Alt Başlık 2"/>
          <p:cNvSpPr>
            <a:spLocks noGrp="1"/>
          </p:cNvSpPr>
          <p:nvPr>
            <p:ph idx="1"/>
          </p:nvPr>
        </p:nvSpPr>
        <p:spPr>
          <a:xfrm>
            <a:off x="952500" y="1460500"/>
            <a:ext cx="7048501" cy="5283200"/>
          </a:xfrm>
        </p:spPr>
        <p:txBody>
          <a:bodyPr>
            <a:normAutofit fontScale="62500" lnSpcReduction="20000"/>
          </a:bodyPr>
          <a:lstStyle/>
          <a:p>
            <a:pPr marL="457200" lvl="1" indent="0">
              <a:buNone/>
            </a:pPr>
            <a:endParaRPr lang="tr-TR" sz="2800" b="1" dirty="0" smtClean="0">
              <a:solidFill>
                <a:schemeClr val="bg2"/>
              </a:solidFill>
            </a:endParaRPr>
          </a:p>
          <a:p>
            <a:pPr marL="0" indent="0">
              <a:buNone/>
            </a:pPr>
            <a:r>
              <a:rPr lang="tr-TR" sz="60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tr-TR" sz="60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ÜSTE </a:t>
            </a:r>
            <a:r>
              <a:rPr lang="tr-TR" sz="60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ATMA:</a:t>
            </a:r>
          </a:p>
          <a:p>
            <a:pPr marL="0" indent="0">
              <a:buNone/>
            </a:pPr>
            <a:r>
              <a:rPr lang="tr-TR" sz="60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tr-TR" sz="6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tr-TR" sz="6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Saya ve astar birleştirirken </a:t>
            </a:r>
            <a:r>
              <a:rPr lang="tr-TR" sz="6000" dirty="0">
                <a:solidFill>
                  <a:schemeClr val="tx1"/>
                </a:solidFill>
                <a:latin typeface="Calibri" panose="020F0502020204030204" pitchFamily="34" charset="0"/>
                <a:ea typeface="Calibri" panose="020F0502020204030204" pitchFamily="34" charset="0"/>
                <a:cs typeface="Times New Roman" panose="02020603050405020304" pitchFamily="18" charset="0"/>
              </a:rPr>
              <a:t>çentikleri aynı yönde olmalıdır. </a:t>
            </a:r>
          </a:p>
          <a:p>
            <a:pPr marL="0" indent="0">
              <a:buNone/>
            </a:pPr>
            <a:r>
              <a:rPr lang="tr-TR" sz="6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tr-TR" sz="6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Astar </a:t>
            </a:r>
            <a:r>
              <a:rPr lang="tr-TR" sz="6000"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altda</a:t>
            </a:r>
            <a:r>
              <a:rPr lang="tr-TR" sz="6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kalacak şekilde, astar ve sayanın içleri birbirine bakacak şekilde birleştirme yapmalıyız. </a:t>
            </a:r>
            <a:endParaRPr lang="tr-TR" sz="60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tr-TR" sz="60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tr-TR" sz="6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Üste </a:t>
            </a:r>
            <a:r>
              <a:rPr lang="tr-TR" sz="6000"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atdıkdan</a:t>
            </a:r>
            <a:r>
              <a:rPr lang="tr-TR" sz="6000"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sonra, ağız kısmını çekiç ile </a:t>
            </a:r>
            <a:r>
              <a:rPr lang="tr-TR" sz="6000" dirty="0" err="1" smtClean="0">
                <a:solidFill>
                  <a:schemeClr val="tx1"/>
                </a:solidFill>
                <a:latin typeface="Calibri" panose="020F0502020204030204" pitchFamily="34" charset="0"/>
                <a:ea typeface="Calibri" panose="020F0502020204030204" pitchFamily="34" charset="0"/>
                <a:cs typeface="Times New Roman" panose="02020603050405020304" pitchFamily="18" charset="0"/>
              </a:rPr>
              <a:t>döğüştürmeliyiz</a:t>
            </a:r>
            <a:endParaRPr lang="tr-TR" sz="60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endParaRPr lang="tr-TR" dirty="0" smtClean="0">
              <a:solidFill>
                <a:schemeClr val="bg2"/>
              </a:solidFill>
            </a:endParaRPr>
          </a:p>
          <a:p>
            <a:endParaRPr lang="tr-TR" dirty="0"/>
          </a:p>
        </p:txBody>
      </p:sp>
    </p:spTree>
    <p:extLst>
      <p:ext uri="{BB962C8B-B14F-4D97-AF65-F5344CB8AC3E}">
        <p14:creationId xmlns:p14="http://schemas.microsoft.com/office/powerpoint/2010/main" val="3845514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400" dirty="0" smtClean="0">
                <a:solidFill>
                  <a:srgbClr val="FF0000"/>
                </a:solidFill>
              </a:rPr>
              <a:t>PONTERİZ DİKİŞ</a:t>
            </a:r>
            <a:endParaRPr lang="tr-TR" sz="4400" dirty="0">
              <a:solidFill>
                <a:srgbClr val="FF0000"/>
              </a:solidFill>
            </a:endParaRPr>
          </a:p>
        </p:txBody>
      </p:sp>
      <p:sp>
        <p:nvSpPr>
          <p:cNvPr id="3" name="İçerik Yer Tutucusu 2"/>
          <p:cNvSpPr>
            <a:spLocks noGrp="1"/>
          </p:cNvSpPr>
          <p:nvPr>
            <p:ph idx="1"/>
          </p:nvPr>
        </p:nvSpPr>
        <p:spPr>
          <a:xfrm>
            <a:off x="1346200" y="2019300"/>
            <a:ext cx="6794500" cy="4660900"/>
          </a:xfrm>
        </p:spPr>
        <p:txBody>
          <a:bodyPr>
            <a:normAutofit/>
          </a:bodyPr>
          <a:lstStyle/>
          <a:p>
            <a:pPr marL="0" indent="0">
              <a:buNone/>
            </a:pPr>
            <a:r>
              <a:rPr lang="tr-TR" sz="2800" b="1" dirty="0" smtClean="0">
                <a:solidFill>
                  <a:srgbClr val="00B0F0"/>
                </a:solidFill>
              </a:rPr>
              <a:t> </a:t>
            </a:r>
            <a:r>
              <a:rPr lang="tr-TR" sz="2800" b="1" dirty="0" err="1" smtClean="0">
                <a:solidFill>
                  <a:schemeClr val="tx1"/>
                </a:solidFill>
              </a:rPr>
              <a:t>Ponteriz</a:t>
            </a:r>
            <a:r>
              <a:rPr lang="tr-TR" sz="2800" b="1" dirty="0" smtClean="0">
                <a:solidFill>
                  <a:schemeClr val="tx1"/>
                </a:solidFill>
              </a:rPr>
              <a:t>: Sayanın dikişine başlarken ve saya dikişinin sonunda dikişi sağlamlaştırmak için 4 – 5 dikim adımından sonra, başında ve sonunda olmak kaydıyla tekrar dikişin üstünden dikilmesidir.</a:t>
            </a:r>
            <a:endParaRPr lang="tr-TR" sz="2800" b="1" dirty="0" smtClean="0">
              <a:solidFill>
                <a:schemeClr val="tx1"/>
              </a:solidFill>
            </a:endParaRPr>
          </a:p>
        </p:txBody>
      </p:sp>
    </p:spTree>
    <p:extLst>
      <p:ext uri="{BB962C8B-B14F-4D97-AF65-F5344CB8AC3E}">
        <p14:creationId xmlns:p14="http://schemas.microsoft.com/office/powerpoint/2010/main" val="842551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KAPSÜL TAKMA</a:t>
            </a:r>
            <a:endParaRPr lang="tr-TR" dirty="0">
              <a:solidFill>
                <a:srgbClr val="FF0000"/>
              </a:solidFill>
            </a:endParaRPr>
          </a:p>
        </p:txBody>
      </p:sp>
      <p:sp>
        <p:nvSpPr>
          <p:cNvPr id="3" name="İçerik Yer Tutucusu 2"/>
          <p:cNvSpPr>
            <a:spLocks noGrp="1"/>
          </p:cNvSpPr>
          <p:nvPr>
            <p:ph idx="1"/>
          </p:nvPr>
        </p:nvSpPr>
        <p:spPr>
          <a:xfrm>
            <a:off x="2589212" y="2070100"/>
            <a:ext cx="6224588" cy="4660900"/>
          </a:xfrm>
        </p:spPr>
        <p:txBody>
          <a:bodyPr/>
          <a:lstStyle/>
          <a:p>
            <a:pPr marL="0" indent="0">
              <a:buNone/>
            </a:pPr>
            <a:endParaRPr lang="tr-TR" dirty="0"/>
          </a:p>
          <a:p>
            <a:r>
              <a:rPr lang="tr-TR" sz="2400" dirty="0"/>
              <a:t>Bağcık deliklerini, kuvvetlendirerek dekoratif bir görüntü vermek amacıyla kullanılan saya </a:t>
            </a:r>
            <a:r>
              <a:rPr lang="tr-TR" sz="2400" dirty="0" smtClean="0"/>
              <a:t>süsleme elemanıdır</a:t>
            </a:r>
            <a:r>
              <a:rPr lang="tr-TR" sz="2400" dirty="0"/>
              <a:t>. Saya üzerine önce delik delinip, sonra takılarak perçinleme işlemi yapılır. Günümüzde, bu iki işlemi (delip-perçinleyen) bir arada yapan makineler vardır. Kapsül, astar tarafından, tersten perçinlenir. Bazı modellerde süs amacı ile de kapsül kullanılmaktadır</a:t>
            </a:r>
          </a:p>
          <a:p>
            <a:endParaRPr lang="tr-TR" sz="2400" dirty="0"/>
          </a:p>
        </p:txBody>
      </p:sp>
    </p:spTree>
    <p:extLst>
      <p:ext uri="{BB962C8B-B14F-4D97-AF65-F5344CB8AC3E}">
        <p14:creationId xmlns:p14="http://schemas.microsoft.com/office/powerpoint/2010/main" val="145774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solidFill>
                  <a:srgbClr val="FF0000"/>
                </a:solidFill>
              </a:rPr>
              <a:t>MAKİNEDE KAPSÜL TAKMA</a:t>
            </a:r>
            <a:endParaRPr lang="tr-TR" sz="4000" dirty="0">
              <a:solidFill>
                <a:srgbClr val="FF0000"/>
              </a:solidFill>
            </a:endParaRPr>
          </a:p>
        </p:txBody>
      </p:sp>
      <p:sp>
        <p:nvSpPr>
          <p:cNvPr id="3" name="İçerik Yer Tutucusu 2"/>
          <p:cNvSpPr>
            <a:spLocks noGrp="1"/>
          </p:cNvSpPr>
          <p:nvPr>
            <p:ph idx="1"/>
          </p:nvPr>
        </p:nvSpPr>
        <p:spPr/>
        <p:txBody>
          <a:bodyPr>
            <a:normAutofit lnSpcReduction="10000"/>
          </a:bodyPr>
          <a:lstStyle/>
          <a:p>
            <a:r>
              <a:rPr lang="tr-TR" dirty="0" smtClean="0"/>
              <a:t> </a:t>
            </a:r>
            <a:r>
              <a:rPr lang="tr-TR" sz="2400" dirty="0"/>
              <a:t>Kapsül çakma makinesi, sayanın ilgili noktalarını delerek buralara kapsül takan makinedir. Kapsül çakma makinesi, kapsül mesafelerine göre ayarlanır. Makinenin deposuna kapsül doldurulur. Saya, kapsülü çakacak sütunun altına getirilir. Bağ deliği noktası, sütunun içindeki lazerli ışığa göre ayarlanır. Saya sıkıca tutularak pedala basılır, sütunun içindeki zımba önce otomatik olarak bağ deliğini açıp kapsülü çakar. Bu işleme seri olarak devam edilir. Kapsül çakma işleminden sonra sayalar, tek tek kontrol edilerek perçinleme hatası olanlar </a:t>
            </a:r>
            <a:r>
              <a:rPr lang="tr-TR" sz="2400" dirty="0" smtClean="0"/>
              <a:t>manüel </a:t>
            </a:r>
            <a:r>
              <a:rPr lang="tr-TR" sz="2400" dirty="0"/>
              <a:t>kapsül takma aleti yardımıyla düzeltilmelidir. </a:t>
            </a:r>
          </a:p>
        </p:txBody>
      </p:sp>
    </p:spTree>
    <p:extLst>
      <p:ext uri="{BB962C8B-B14F-4D97-AF65-F5344CB8AC3E}">
        <p14:creationId xmlns:p14="http://schemas.microsoft.com/office/powerpoint/2010/main" val="3087015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sz="2800" dirty="0" err="1" smtClean="0">
                <a:solidFill>
                  <a:srgbClr val="FF0000"/>
                </a:solidFill>
              </a:rPr>
              <a:t>Ponteriz</a:t>
            </a:r>
            <a:r>
              <a:rPr lang="tr-TR" sz="2800" dirty="0" smtClean="0">
                <a:solidFill>
                  <a:srgbClr val="FF0000"/>
                </a:solidFill>
              </a:rPr>
              <a:t> dikiş ile ilgili uygulamalar yapma.</a:t>
            </a:r>
          </a:p>
          <a:p>
            <a:r>
              <a:rPr lang="tr-TR" sz="2800" dirty="0" smtClean="0">
                <a:solidFill>
                  <a:srgbClr val="FF0000"/>
                </a:solidFill>
              </a:rPr>
              <a:t>Kapsül takma ile ilgili uygulamalar yapma.</a:t>
            </a:r>
            <a:endParaRPr lang="tr-TR" sz="2800" dirty="0">
              <a:solidFill>
                <a:srgbClr val="FF0000"/>
              </a:solidFill>
            </a:endParaRPr>
          </a:p>
        </p:txBody>
      </p:sp>
    </p:spTree>
    <p:extLst>
      <p:ext uri="{BB962C8B-B14F-4D97-AF65-F5344CB8AC3E}">
        <p14:creationId xmlns:p14="http://schemas.microsoft.com/office/powerpoint/2010/main" val="301703808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66</TotalTime>
  <Words>212</Words>
  <Application>Microsoft Office PowerPoint</Application>
  <PresentationFormat>Geniş ekran</PresentationFormat>
  <Paragraphs>15</Paragraphs>
  <Slides>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vt:i4>
      </vt:variant>
    </vt:vector>
  </HeadingPairs>
  <TitlesOfParts>
    <vt:vector size="11" baseType="lpstr">
      <vt:lpstr>Arial</vt:lpstr>
      <vt:lpstr>Calibri</vt:lpstr>
      <vt:lpstr>Century Gothic</vt:lpstr>
      <vt:lpstr>Times New Roman</vt:lpstr>
      <vt:lpstr>Wingdings 3</vt:lpstr>
      <vt:lpstr>Duman</vt:lpstr>
      <vt:lpstr>       *YÜZ VE ASTARİ BİRLEŞTİRME TEKNİĞİ: </vt:lpstr>
      <vt:lpstr>PONTERİZ DİKİŞ</vt:lpstr>
      <vt:lpstr>KAPSÜL TAKMA</vt:lpstr>
      <vt:lpstr>MAKİNEDE KAPSÜL TAKMA</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*YÜZ VE ASTARİ BİRLEŞTİRME TEKNİĞİ:</dc:title>
  <dc:creator>Yusuf METİN</dc:creator>
  <cp:lastModifiedBy>Yusuf METİN</cp:lastModifiedBy>
  <cp:revision>8</cp:revision>
  <dcterms:created xsi:type="dcterms:W3CDTF">2017-11-07T07:33:42Z</dcterms:created>
  <dcterms:modified xsi:type="dcterms:W3CDTF">2017-11-27T11:41:57Z</dcterms:modified>
</cp:coreProperties>
</file>