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Lst>
  <p:sldIdLst>
    <p:sldId id="256" r:id="rId2"/>
    <p:sldId id="257" r:id="rId3"/>
    <p:sldId id="258" r:id="rId4"/>
    <p:sldId id="259" r:id="rId5"/>
    <p:sldId id="263" r:id="rId6"/>
    <p:sldId id="262" r:id="rId7"/>
    <p:sldId id="261" r:id="rId8"/>
    <p:sldId id="264" r:id="rId9"/>
    <p:sldId id="265" r:id="rId10"/>
    <p:sldId id="272" r:id="rId11"/>
    <p:sldId id="266" r:id="rId12"/>
    <p:sldId id="267" r:id="rId13"/>
    <p:sldId id="273" r:id="rId14"/>
    <p:sldId id="268" r:id="rId15"/>
    <p:sldId id="274" r:id="rId16"/>
    <p:sldId id="275" r:id="rId17"/>
    <p:sldId id="276" r:id="rId18"/>
    <p:sldId id="270"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8009A40-3BEC-4CAB-9104-2CBE43556E68}">
          <p14:sldIdLst>
            <p14:sldId id="256"/>
            <p14:sldId id="257"/>
            <p14:sldId id="258"/>
            <p14:sldId id="259"/>
            <p14:sldId id="263"/>
            <p14:sldId id="262"/>
            <p14:sldId id="261"/>
            <p14:sldId id="264"/>
            <p14:sldId id="265"/>
            <p14:sldId id="272"/>
            <p14:sldId id="266"/>
            <p14:sldId id="267"/>
            <p14:sldId id="273"/>
            <p14:sldId id="268"/>
            <p14:sldId id="274"/>
            <p14:sldId id="275"/>
            <p14:sldId id="276"/>
            <p14:sldId id="270"/>
            <p14:sldId id="27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ana Su Kavaz" userId="52bfbcdb48c968fa" providerId="LiveId" clId="{6BCB724A-FA6F-442C-8BE2-DFB46A1B82D7}"/>
    <pc:docChg chg="undo redo custSel addSld delSld modSld addSection modSection">
      <pc:chgData name="Tuana Su Kavaz" userId="52bfbcdb48c968fa" providerId="LiveId" clId="{6BCB724A-FA6F-442C-8BE2-DFB46A1B82D7}" dt="2023-10-30T22:13:32.591" v="4038" actId="20577"/>
      <pc:docMkLst>
        <pc:docMk/>
      </pc:docMkLst>
      <pc:sldChg chg="modSp new mod">
        <pc:chgData name="Tuana Su Kavaz" userId="52bfbcdb48c968fa" providerId="LiveId" clId="{6BCB724A-FA6F-442C-8BE2-DFB46A1B82D7}" dt="2023-10-30T18:42:46.646" v="218" actId="113"/>
        <pc:sldMkLst>
          <pc:docMk/>
          <pc:sldMk cId="537624191" sldId="256"/>
        </pc:sldMkLst>
        <pc:spChg chg="mod">
          <ac:chgData name="Tuana Su Kavaz" userId="52bfbcdb48c968fa" providerId="LiveId" clId="{6BCB724A-FA6F-442C-8BE2-DFB46A1B82D7}" dt="2023-10-30T18:42:46.646" v="218" actId="113"/>
          <ac:spMkLst>
            <pc:docMk/>
            <pc:sldMk cId="537624191" sldId="256"/>
            <ac:spMk id="2" creationId="{2A4EF663-E11C-BEAA-1262-06C37EAB633D}"/>
          </ac:spMkLst>
        </pc:spChg>
        <pc:spChg chg="mod">
          <ac:chgData name="Tuana Su Kavaz" userId="52bfbcdb48c968fa" providerId="LiveId" clId="{6BCB724A-FA6F-442C-8BE2-DFB46A1B82D7}" dt="2023-10-30T17:52:47.543" v="83" actId="20577"/>
          <ac:spMkLst>
            <pc:docMk/>
            <pc:sldMk cId="537624191" sldId="256"/>
            <ac:spMk id="3" creationId="{FDAFB836-2C11-3F10-B3F2-630F232078F7}"/>
          </ac:spMkLst>
        </pc:spChg>
      </pc:sldChg>
      <pc:sldChg chg="modSp new mod">
        <pc:chgData name="Tuana Su Kavaz" userId="52bfbcdb48c968fa" providerId="LiveId" clId="{6BCB724A-FA6F-442C-8BE2-DFB46A1B82D7}" dt="2023-10-30T18:42:31.858" v="217" actId="113"/>
        <pc:sldMkLst>
          <pc:docMk/>
          <pc:sldMk cId="3900094919" sldId="257"/>
        </pc:sldMkLst>
        <pc:spChg chg="mod">
          <ac:chgData name="Tuana Su Kavaz" userId="52bfbcdb48c968fa" providerId="LiveId" clId="{6BCB724A-FA6F-442C-8BE2-DFB46A1B82D7}" dt="2023-10-30T18:42:31.858" v="217" actId="113"/>
          <ac:spMkLst>
            <pc:docMk/>
            <pc:sldMk cId="3900094919" sldId="257"/>
            <ac:spMk id="2" creationId="{9B1D4DA4-D8D2-FBE5-A613-EF84AD3E925D}"/>
          </ac:spMkLst>
        </pc:spChg>
        <pc:spChg chg="mod">
          <ac:chgData name="Tuana Su Kavaz" userId="52bfbcdb48c968fa" providerId="LiveId" clId="{6BCB724A-FA6F-442C-8BE2-DFB46A1B82D7}" dt="2023-10-30T18:37:56.279" v="177" actId="20577"/>
          <ac:spMkLst>
            <pc:docMk/>
            <pc:sldMk cId="3900094919" sldId="257"/>
            <ac:spMk id="3" creationId="{D1557425-CAA2-D9C7-D803-60B59ED8157D}"/>
          </ac:spMkLst>
        </pc:spChg>
      </pc:sldChg>
      <pc:sldChg chg="delSp modSp new mod">
        <pc:chgData name="Tuana Su Kavaz" userId="52bfbcdb48c968fa" providerId="LiveId" clId="{6BCB724A-FA6F-442C-8BE2-DFB46A1B82D7}" dt="2023-10-30T18:52:47.598" v="521" actId="20577"/>
        <pc:sldMkLst>
          <pc:docMk/>
          <pc:sldMk cId="1926407902" sldId="258"/>
        </pc:sldMkLst>
        <pc:spChg chg="del">
          <ac:chgData name="Tuana Su Kavaz" userId="52bfbcdb48c968fa" providerId="LiveId" clId="{6BCB724A-FA6F-442C-8BE2-DFB46A1B82D7}" dt="2023-10-30T18:45:53.280" v="240" actId="478"/>
          <ac:spMkLst>
            <pc:docMk/>
            <pc:sldMk cId="1926407902" sldId="258"/>
            <ac:spMk id="2" creationId="{563A5730-DCEC-0784-4AD7-309CA66DDFE6}"/>
          </ac:spMkLst>
        </pc:spChg>
        <pc:spChg chg="mod">
          <ac:chgData name="Tuana Su Kavaz" userId="52bfbcdb48c968fa" providerId="LiveId" clId="{6BCB724A-FA6F-442C-8BE2-DFB46A1B82D7}" dt="2023-10-30T18:52:47.598" v="521" actId="20577"/>
          <ac:spMkLst>
            <pc:docMk/>
            <pc:sldMk cId="1926407902" sldId="258"/>
            <ac:spMk id="3" creationId="{E42C4313-6A16-D11B-03E7-52FA6C722FFF}"/>
          </ac:spMkLst>
        </pc:spChg>
      </pc:sldChg>
      <pc:sldChg chg="delSp modSp new mod">
        <pc:chgData name="Tuana Su Kavaz" userId="52bfbcdb48c968fa" providerId="LiveId" clId="{6BCB724A-FA6F-442C-8BE2-DFB46A1B82D7}" dt="2023-10-30T20:03:05.441" v="1570" actId="20577"/>
        <pc:sldMkLst>
          <pc:docMk/>
          <pc:sldMk cId="2225510525" sldId="259"/>
        </pc:sldMkLst>
        <pc:spChg chg="del">
          <ac:chgData name="Tuana Su Kavaz" userId="52bfbcdb48c968fa" providerId="LiveId" clId="{6BCB724A-FA6F-442C-8BE2-DFB46A1B82D7}" dt="2023-10-30T18:48:08.657" v="290" actId="478"/>
          <ac:spMkLst>
            <pc:docMk/>
            <pc:sldMk cId="2225510525" sldId="259"/>
            <ac:spMk id="2" creationId="{3142F0A7-8170-692C-C5CD-23E27903270F}"/>
          </ac:spMkLst>
        </pc:spChg>
        <pc:spChg chg="mod">
          <ac:chgData name="Tuana Su Kavaz" userId="52bfbcdb48c968fa" providerId="LiveId" clId="{6BCB724A-FA6F-442C-8BE2-DFB46A1B82D7}" dt="2023-10-30T20:03:05.441" v="1570" actId="20577"/>
          <ac:spMkLst>
            <pc:docMk/>
            <pc:sldMk cId="2225510525" sldId="259"/>
            <ac:spMk id="3" creationId="{87A79420-6CBA-7A3C-BA0F-F37204522FEF}"/>
          </ac:spMkLst>
        </pc:spChg>
      </pc:sldChg>
      <pc:sldChg chg="addSp delSp modSp new del mod">
        <pc:chgData name="Tuana Su Kavaz" userId="52bfbcdb48c968fa" providerId="LiveId" clId="{6BCB724A-FA6F-442C-8BE2-DFB46A1B82D7}" dt="2023-10-30T19:33:10.221" v="910" actId="2696"/>
        <pc:sldMkLst>
          <pc:docMk/>
          <pc:sldMk cId="1784681254" sldId="260"/>
        </pc:sldMkLst>
        <pc:spChg chg="del">
          <ac:chgData name="Tuana Su Kavaz" userId="52bfbcdb48c968fa" providerId="LiveId" clId="{6BCB724A-FA6F-442C-8BE2-DFB46A1B82D7}" dt="2023-10-30T18:41:47.598" v="208" actId="478"/>
          <ac:spMkLst>
            <pc:docMk/>
            <pc:sldMk cId="1784681254" sldId="260"/>
            <ac:spMk id="2" creationId="{9AC7282E-C602-2353-D2FE-69E6FA25C213}"/>
          </ac:spMkLst>
        </pc:spChg>
        <pc:spChg chg="mod">
          <ac:chgData name="Tuana Su Kavaz" userId="52bfbcdb48c968fa" providerId="LiveId" clId="{6BCB724A-FA6F-442C-8BE2-DFB46A1B82D7}" dt="2023-10-30T18:52:59.758" v="523" actId="27636"/>
          <ac:spMkLst>
            <pc:docMk/>
            <pc:sldMk cId="1784681254" sldId="260"/>
            <ac:spMk id="3" creationId="{5E0CD72A-D94D-C0A8-9466-3E84C88A7086}"/>
          </ac:spMkLst>
        </pc:spChg>
        <pc:graphicFrameChg chg="add del mod modGraphic">
          <ac:chgData name="Tuana Su Kavaz" userId="52bfbcdb48c968fa" providerId="LiveId" clId="{6BCB724A-FA6F-442C-8BE2-DFB46A1B82D7}" dt="2023-10-30T19:32:05.585" v="893" actId="21"/>
          <ac:graphicFrameMkLst>
            <pc:docMk/>
            <pc:sldMk cId="1784681254" sldId="260"/>
            <ac:graphicFrameMk id="4" creationId="{00972B07-E02B-5442-796A-8FAC4F4185A8}"/>
          </ac:graphicFrameMkLst>
        </pc:graphicFrameChg>
      </pc:sldChg>
      <pc:sldChg chg="modSp new mod">
        <pc:chgData name="Tuana Su Kavaz" userId="52bfbcdb48c968fa" providerId="LiveId" clId="{6BCB724A-FA6F-442C-8BE2-DFB46A1B82D7}" dt="2023-10-30T21:17:31.386" v="3154" actId="20577"/>
        <pc:sldMkLst>
          <pc:docMk/>
          <pc:sldMk cId="705320398" sldId="261"/>
        </pc:sldMkLst>
        <pc:spChg chg="mod">
          <ac:chgData name="Tuana Su Kavaz" userId="52bfbcdb48c968fa" providerId="LiveId" clId="{6BCB724A-FA6F-442C-8BE2-DFB46A1B82D7}" dt="2023-10-30T19:38:24.953" v="969" actId="113"/>
          <ac:spMkLst>
            <pc:docMk/>
            <pc:sldMk cId="705320398" sldId="261"/>
            <ac:spMk id="2" creationId="{30CF6346-5039-44FF-F52E-45B1C3472690}"/>
          </ac:spMkLst>
        </pc:spChg>
        <pc:spChg chg="mod">
          <ac:chgData name="Tuana Su Kavaz" userId="52bfbcdb48c968fa" providerId="LiveId" clId="{6BCB724A-FA6F-442C-8BE2-DFB46A1B82D7}" dt="2023-10-30T21:17:31.386" v="3154" actId="20577"/>
          <ac:spMkLst>
            <pc:docMk/>
            <pc:sldMk cId="705320398" sldId="261"/>
            <ac:spMk id="3" creationId="{99494E3F-803B-93C6-FF6C-838A5365059B}"/>
          </ac:spMkLst>
        </pc:spChg>
      </pc:sldChg>
      <pc:sldChg chg="modSp add mod">
        <pc:chgData name="Tuana Su Kavaz" userId="52bfbcdb48c968fa" providerId="LiveId" clId="{6BCB724A-FA6F-442C-8BE2-DFB46A1B82D7}" dt="2023-10-30T19:36:21.371" v="953" actId="20577"/>
        <pc:sldMkLst>
          <pc:docMk/>
          <pc:sldMk cId="3472110868" sldId="262"/>
        </pc:sldMkLst>
        <pc:graphicFrameChg chg="mod">
          <ac:chgData name="Tuana Su Kavaz" userId="52bfbcdb48c968fa" providerId="LiveId" clId="{6BCB724A-FA6F-442C-8BE2-DFB46A1B82D7}" dt="2023-10-30T19:36:21.371" v="953" actId="20577"/>
          <ac:graphicFrameMkLst>
            <pc:docMk/>
            <pc:sldMk cId="3472110868" sldId="262"/>
            <ac:graphicFrameMk id="4" creationId="{00972B07-E02B-5442-796A-8FAC4F4185A8}"/>
          </ac:graphicFrameMkLst>
        </pc:graphicFrameChg>
      </pc:sldChg>
      <pc:sldChg chg="addSp delSp modSp new mod">
        <pc:chgData name="Tuana Su Kavaz" userId="52bfbcdb48c968fa" providerId="LiveId" clId="{6BCB724A-FA6F-442C-8BE2-DFB46A1B82D7}" dt="2023-10-30T19:37:59.869" v="954" actId="2711"/>
        <pc:sldMkLst>
          <pc:docMk/>
          <pc:sldMk cId="3511662548" sldId="263"/>
        </pc:sldMkLst>
        <pc:spChg chg="del mod">
          <ac:chgData name="Tuana Su Kavaz" userId="52bfbcdb48c968fa" providerId="LiveId" clId="{6BCB724A-FA6F-442C-8BE2-DFB46A1B82D7}" dt="2023-10-30T19:32:46.703" v="907" actId="478"/>
          <ac:spMkLst>
            <pc:docMk/>
            <pc:sldMk cId="3511662548" sldId="263"/>
            <ac:spMk id="2" creationId="{7C3562A3-6F71-ECD9-B56A-2096A19F0E00}"/>
          </ac:spMkLst>
        </pc:spChg>
        <pc:spChg chg="mod">
          <ac:chgData name="Tuana Su Kavaz" userId="52bfbcdb48c968fa" providerId="LiveId" clId="{6BCB724A-FA6F-442C-8BE2-DFB46A1B82D7}" dt="2023-10-30T19:37:59.869" v="954" actId="2711"/>
          <ac:spMkLst>
            <pc:docMk/>
            <pc:sldMk cId="3511662548" sldId="263"/>
            <ac:spMk id="3" creationId="{57B08556-842E-C6A5-6F6E-8074379880F0}"/>
          </ac:spMkLst>
        </pc:spChg>
        <pc:graphicFrameChg chg="add mod">
          <ac:chgData name="Tuana Su Kavaz" userId="52bfbcdb48c968fa" providerId="LiveId" clId="{6BCB724A-FA6F-442C-8BE2-DFB46A1B82D7}" dt="2023-10-30T19:33:21.544" v="911"/>
          <ac:graphicFrameMkLst>
            <pc:docMk/>
            <pc:sldMk cId="3511662548" sldId="263"/>
            <ac:graphicFrameMk id="4" creationId="{4E56107C-2CA5-A5D1-C76C-7442C17D3C5F}"/>
          </ac:graphicFrameMkLst>
        </pc:graphicFrameChg>
      </pc:sldChg>
      <pc:sldChg chg="delSp modSp new mod">
        <pc:chgData name="Tuana Su Kavaz" userId="52bfbcdb48c968fa" providerId="LiveId" clId="{6BCB724A-FA6F-442C-8BE2-DFB46A1B82D7}" dt="2023-10-30T21:16:47.244" v="3149" actId="20577"/>
        <pc:sldMkLst>
          <pc:docMk/>
          <pc:sldMk cId="2392686543" sldId="264"/>
        </pc:sldMkLst>
        <pc:spChg chg="del">
          <ac:chgData name="Tuana Su Kavaz" userId="52bfbcdb48c968fa" providerId="LiveId" clId="{6BCB724A-FA6F-442C-8BE2-DFB46A1B82D7}" dt="2023-10-30T20:40:25.160" v="2107" actId="478"/>
          <ac:spMkLst>
            <pc:docMk/>
            <pc:sldMk cId="2392686543" sldId="264"/>
            <ac:spMk id="2" creationId="{F75D941E-796C-6F5F-335E-00B206C3F3B8}"/>
          </ac:spMkLst>
        </pc:spChg>
        <pc:spChg chg="mod">
          <ac:chgData name="Tuana Su Kavaz" userId="52bfbcdb48c968fa" providerId="LiveId" clId="{6BCB724A-FA6F-442C-8BE2-DFB46A1B82D7}" dt="2023-10-30T21:16:47.244" v="3149" actId="20577"/>
          <ac:spMkLst>
            <pc:docMk/>
            <pc:sldMk cId="2392686543" sldId="264"/>
            <ac:spMk id="3" creationId="{1AE42DFA-C54F-949F-9A52-554A4E17411C}"/>
          </ac:spMkLst>
        </pc:spChg>
      </pc:sldChg>
      <pc:sldChg chg="delSp modSp new mod">
        <pc:chgData name="Tuana Su Kavaz" userId="52bfbcdb48c968fa" providerId="LiveId" clId="{6BCB724A-FA6F-442C-8BE2-DFB46A1B82D7}" dt="2023-10-30T21:18:34.674" v="3157" actId="20577"/>
        <pc:sldMkLst>
          <pc:docMk/>
          <pc:sldMk cId="2214325024" sldId="265"/>
        </pc:sldMkLst>
        <pc:spChg chg="del mod">
          <ac:chgData name="Tuana Su Kavaz" userId="52bfbcdb48c968fa" providerId="LiveId" clId="{6BCB724A-FA6F-442C-8BE2-DFB46A1B82D7}" dt="2023-10-30T20:54:33.570" v="2515" actId="478"/>
          <ac:spMkLst>
            <pc:docMk/>
            <pc:sldMk cId="2214325024" sldId="265"/>
            <ac:spMk id="2" creationId="{2ABA6B7A-D33F-266F-00B6-003EB382E9F5}"/>
          </ac:spMkLst>
        </pc:spChg>
        <pc:spChg chg="mod">
          <ac:chgData name="Tuana Su Kavaz" userId="52bfbcdb48c968fa" providerId="LiveId" clId="{6BCB724A-FA6F-442C-8BE2-DFB46A1B82D7}" dt="2023-10-30T21:18:34.674" v="3157" actId="20577"/>
          <ac:spMkLst>
            <pc:docMk/>
            <pc:sldMk cId="2214325024" sldId="265"/>
            <ac:spMk id="3" creationId="{E2F98DFB-D243-BAE8-572B-9E6D62B3D489}"/>
          </ac:spMkLst>
        </pc:spChg>
      </pc:sldChg>
      <pc:sldChg chg="addSp delSp modSp new mod">
        <pc:chgData name="Tuana Su Kavaz" userId="52bfbcdb48c968fa" providerId="LiveId" clId="{6BCB724A-FA6F-442C-8BE2-DFB46A1B82D7}" dt="2023-10-30T21:03:02.790" v="2870" actId="1076"/>
        <pc:sldMkLst>
          <pc:docMk/>
          <pc:sldMk cId="3064945913" sldId="266"/>
        </pc:sldMkLst>
        <pc:spChg chg="add del mod">
          <ac:chgData name="Tuana Su Kavaz" userId="52bfbcdb48c968fa" providerId="LiveId" clId="{6BCB724A-FA6F-442C-8BE2-DFB46A1B82D7}" dt="2023-10-30T21:03:02.790" v="2870" actId="1076"/>
          <ac:spMkLst>
            <pc:docMk/>
            <pc:sldMk cId="3064945913" sldId="266"/>
            <ac:spMk id="2" creationId="{8BEFCA7E-4B65-F292-2078-F3DB044476DC}"/>
          </ac:spMkLst>
        </pc:spChg>
        <pc:spChg chg="del">
          <ac:chgData name="Tuana Su Kavaz" userId="52bfbcdb48c968fa" providerId="LiveId" clId="{6BCB724A-FA6F-442C-8BE2-DFB46A1B82D7}" dt="2023-10-30T21:02:57.957" v="2869" actId="478"/>
          <ac:spMkLst>
            <pc:docMk/>
            <pc:sldMk cId="3064945913" sldId="266"/>
            <ac:spMk id="3" creationId="{BF274796-0837-B399-6E56-21689D7DCB07}"/>
          </ac:spMkLst>
        </pc:spChg>
      </pc:sldChg>
      <pc:sldChg chg="modSp new mod">
        <pc:chgData name="Tuana Su Kavaz" userId="52bfbcdb48c968fa" providerId="LiveId" clId="{6BCB724A-FA6F-442C-8BE2-DFB46A1B82D7}" dt="2023-10-30T21:27:44.385" v="3407" actId="255"/>
        <pc:sldMkLst>
          <pc:docMk/>
          <pc:sldMk cId="4068338295" sldId="267"/>
        </pc:sldMkLst>
        <pc:spChg chg="mod">
          <ac:chgData name="Tuana Su Kavaz" userId="52bfbcdb48c968fa" providerId="LiveId" clId="{6BCB724A-FA6F-442C-8BE2-DFB46A1B82D7}" dt="2023-10-30T21:27:44.385" v="3407" actId="255"/>
          <ac:spMkLst>
            <pc:docMk/>
            <pc:sldMk cId="4068338295" sldId="267"/>
            <ac:spMk id="2" creationId="{C0526CAB-5D0F-E8BD-630A-2897D1A2E4A1}"/>
          </ac:spMkLst>
        </pc:spChg>
        <pc:spChg chg="mod">
          <ac:chgData name="Tuana Su Kavaz" userId="52bfbcdb48c968fa" providerId="LiveId" clId="{6BCB724A-FA6F-442C-8BE2-DFB46A1B82D7}" dt="2023-10-30T21:27:35.234" v="3406" actId="2711"/>
          <ac:spMkLst>
            <pc:docMk/>
            <pc:sldMk cId="4068338295" sldId="267"/>
            <ac:spMk id="3" creationId="{BB421074-F172-9C77-4B11-A6604C456962}"/>
          </ac:spMkLst>
        </pc:spChg>
      </pc:sldChg>
      <pc:sldChg chg="modSp new mod">
        <pc:chgData name="Tuana Su Kavaz" userId="52bfbcdb48c968fa" providerId="LiveId" clId="{6BCB724A-FA6F-442C-8BE2-DFB46A1B82D7}" dt="2023-10-30T21:29:20.685" v="3487" actId="113"/>
        <pc:sldMkLst>
          <pc:docMk/>
          <pc:sldMk cId="2347681999" sldId="268"/>
        </pc:sldMkLst>
        <pc:spChg chg="mod">
          <ac:chgData name="Tuana Su Kavaz" userId="52bfbcdb48c968fa" providerId="LiveId" clId="{6BCB724A-FA6F-442C-8BE2-DFB46A1B82D7}" dt="2023-10-30T21:28:01.687" v="3408" actId="113"/>
          <ac:spMkLst>
            <pc:docMk/>
            <pc:sldMk cId="2347681999" sldId="268"/>
            <ac:spMk id="2" creationId="{0D2F61D9-0192-A063-975F-0AD4A224F6B8}"/>
          </ac:spMkLst>
        </pc:spChg>
        <pc:spChg chg="mod">
          <ac:chgData name="Tuana Su Kavaz" userId="52bfbcdb48c968fa" providerId="LiveId" clId="{6BCB724A-FA6F-442C-8BE2-DFB46A1B82D7}" dt="2023-10-30T21:29:20.685" v="3487" actId="113"/>
          <ac:spMkLst>
            <pc:docMk/>
            <pc:sldMk cId="2347681999" sldId="268"/>
            <ac:spMk id="3" creationId="{22ACB9F4-AEC9-9EF1-810E-7B3EACA79D66}"/>
          </ac:spMkLst>
        </pc:spChg>
      </pc:sldChg>
      <pc:sldChg chg="modSp new add del mod">
        <pc:chgData name="Tuana Su Kavaz" userId="52bfbcdb48c968fa" providerId="LiveId" clId="{6BCB724A-FA6F-442C-8BE2-DFB46A1B82D7}" dt="2023-10-30T21:33:00.763" v="3643" actId="47"/>
        <pc:sldMkLst>
          <pc:docMk/>
          <pc:sldMk cId="3167325843" sldId="269"/>
        </pc:sldMkLst>
        <pc:spChg chg="mod">
          <ac:chgData name="Tuana Su Kavaz" userId="52bfbcdb48c968fa" providerId="LiveId" clId="{6BCB724A-FA6F-442C-8BE2-DFB46A1B82D7}" dt="2023-10-30T21:32:47.119" v="3639" actId="27636"/>
          <ac:spMkLst>
            <pc:docMk/>
            <pc:sldMk cId="3167325843" sldId="269"/>
            <ac:spMk id="2" creationId="{E34F4FE3-DDC2-4992-3D10-A19B3909352E}"/>
          </ac:spMkLst>
        </pc:spChg>
        <pc:spChg chg="mod">
          <ac:chgData name="Tuana Su Kavaz" userId="52bfbcdb48c968fa" providerId="LiveId" clId="{6BCB724A-FA6F-442C-8BE2-DFB46A1B82D7}" dt="2023-10-30T21:32:24.145" v="3634" actId="20577"/>
          <ac:spMkLst>
            <pc:docMk/>
            <pc:sldMk cId="3167325843" sldId="269"/>
            <ac:spMk id="3" creationId="{1EC14DFB-6B55-E0B4-1BA4-F06A9D14FAC8}"/>
          </ac:spMkLst>
        </pc:spChg>
      </pc:sldChg>
      <pc:sldChg chg="modSp new mod">
        <pc:chgData name="Tuana Su Kavaz" userId="52bfbcdb48c968fa" providerId="LiveId" clId="{6BCB724A-FA6F-442C-8BE2-DFB46A1B82D7}" dt="2023-10-30T22:09:05.322" v="4028" actId="20577"/>
        <pc:sldMkLst>
          <pc:docMk/>
          <pc:sldMk cId="3764537387" sldId="270"/>
        </pc:sldMkLst>
        <pc:spChg chg="mod">
          <ac:chgData name="Tuana Su Kavaz" userId="52bfbcdb48c968fa" providerId="LiveId" clId="{6BCB724A-FA6F-442C-8BE2-DFB46A1B82D7}" dt="2023-10-30T21:37:09.485" v="3690" actId="2711"/>
          <ac:spMkLst>
            <pc:docMk/>
            <pc:sldMk cId="3764537387" sldId="270"/>
            <ac:spMk id="2" creationId="{8314FA1F-E6F0-C764-BCC8-8ADEF8B5B00B}"/>
          </ac:spMkLst>
        </pc:spChg>
        <pc:spChg chg="mod">
          <ac:chgData name="Tuana Su Kavaz" userId="52bfbcdb48c968fa" providerId="LiveId" clId="{6BCB724A-FA6F-442C-8BE2-DFB46A1B82D7}" dt="2023-10-30T22:09:05.322" v="4028" actId="20577"/>
          <ac:spMkLst>
            <pc:docMk/>
            <pc:sldMk cId="3764537387" sldId="270"/>
            <ac:spMk id="3" creationId="{2E958EF7-C550-9E0C-453C-540964838090}"/>
          </ac:spMkLst>
        </pc:spChg>
      </pc:sldChg>
      <pc:sldChg chg="delSp modSp new mod">
        <pc:chgData name="Tuana Su Kavaz" userId="52bfbcdb48c968fa" providerId="LiveId" clId="{6BCB724A-FA6F-442C-8BE2-DFB46A1B82D7}" dt="2023-10-30T21:47:25.808" v="3878" actId="20577"/>
        <pc:sldMkLst>
          <pc:docMk/>
          <pc:sldMk cId="1176646460" sldId="271"/>
        </pc:sldMkLst>
        <pc:spChg chg="mod">
          <ac:chgData name="Tuana Su Kavaz" userId="52bfbcdb48c968fa" providerId="LiveId" clId="{6BCB724A-FA6F-442C-8BE2-DFB46A1B82D7}" dt="2023-10-30T21:47:25.808" v="3878" actId="20577"/>
          <ac:spMkLst>
            <pc:docMk/>
            <pc:sldMk cId="1176646460" sldId="271"/>
            <ac:spMk id="2" creationId="{B9143E79-8930-A43F-B0B3-86D96FE12F1E}"/>
          </ac:spMkLst>
        </pc:spChg>
        <pc:spChg chg="del">
          <ac:chgData name="Tuana Su Kavaz" userId="52bfbcdb48c968fa" providerId="LiveId" clId="{6BCB724A-FA6F-442C-8BE2-DFB46A1B82D7}" dt="2023-10-30T21:03:37.390" v="2895" actId="478"/>
          <ac:spMkLst>
            <pc:docMk/>
            <pc:sldMk cId="1176646460" sldId="271"/>
            <ac:spMk id="3" creationId="{F1EECD13-5ADB-FFE7-CE7D-63AC1EFC4D57}"/>
          </ac:spMkLst>
        </pc:spChg>
      </pc:sldChg>
      <pc:sldChg chg="modSp add mod">
        <pc:chgData name="Tuana Su Kavaz" userId="52bfbcdb48c968fa" providerId="LiveId" clId="{6BCB724A-FA6F-442C-8BE2-DFB46A1B82D7}" dt="2023-10-30T22:13:32.591" v="4038" actId="20577"/>
        <pc:sldMkLst>
          <pc:docMk/>
          <pc:sldMk cId="611617393" sldId="272"/>
        </pc:sldMkLst>
        <pc:spChg chg="mod">
          <ac:chgData name="Tuana Su Kavaz" userId="52bfbcdb48c968fa" providerId="LiveId" clId="{6BCB724A-FA6F-442C-8BE2-DFB46A1B82D7}" dt="2023-10-30T22:13:32.591" v="4038" actId="20577"/>
          <ac:spMkLst>
            <pc:docMk/>
            <pc:sldMk cId="611617393" sldId="272"/>
            <ac:spMk id="3" creationId="{E2F98DFB-D243-BAE8-572B-9E6D62B3D489}"/>
          </ac:spMkLst>
        </pc:spChg>
      </pc:sldChg>
      <pc:sldChg chg="modSp add mod">
        <pc:chgData name="Tuana Su Kavaz" userId="52bfbcdb48c968fa" providerId="LiveId" clId="{6BCB724A-FA6F-442C-8BE2-DFB46A1B82D7}" dt="2023-10-30T21:27:26.572" v="3405" actId="2711"/>
        <pc:sldMkLst>
          <pc:docMk/>
          <pc:sldMk cId="108335647" sldId="273"/>
        </pc:sldMkLst>
        <pc:spChg chg="mod">
          <ac:chgData name="Tuana Su Kavaz" userId="52bfbcdb48c968fa" providerId="LiveId" clId="{6BCB724A-FA6F-442C-8BE2-DFB46A1B82D7}" dt="2023-10-30T21:27:15.775" v="3404" actId="255"/>
          <ac:spMkLst>
            <pc:docMk/>
            <pc:sldMk cId="108335647" sldId="273"/>
            <ac:spMk id="2" creationId="{C0526CAB-5D0F-E8BD-630A-2897D1A2E4A1}"/>
          </ac:spMkLst>
        </pc:spChg>
        <pc:spChg chg="mod">
          <ac:chgData name="Tuana Su Kavaz" userId="52bfbcdb48c968fa" providerId="LiveId" clId="{6BCB724A-FA6F-442C-8BE2-DFB46A1B82D7}" dt="2023-10-30T21:27:26.572" v="3405" actId="2711"/>
          <ac:spMkLst>
            <pc:docMk/>
            <pc:sldMk cId="108335647" sldId="273"/>
            <ac:spMk id="3" creationId="{BB421074-F172-9C77-4B11-A6604C456962}"/>
          </ac:spMkLst>
        </pc:spChg>
      </pc:sldChg>
      <pc:sldChg chg="addSp delSp modSp add del mod">
        <pc:chgData name="Tuana Su Kavaz" userId="52bfbcdb48c968fa" providerId="LiveId" clId="{6BCB724A-FA6F-442C-8BE2-DFB46A1B82D7}" dt="2023-10-30T21:13:17.444" v="3116" actId="2890"/>
        <pc:sldMkLst>
          <pc:docMk/>
          <pc:sldMk cId="1073068632" sldId="273"/>
        </pc:sldMkLst>
        <pc:spChg chg="add del mod">
          <ac:chgData name="Tuana Su Kavaz" userId="52bfbcdb48c968fa" providerId="LiveId" clId="{6BCB724A-FA6F-442C-8BE2-DFB46A1B82D7}" dt="2023-10-30T21:13:16.686" v="3115" actId="20577"/>
          <ac:spMkLst>
            <pc:docMk/>
            <pc:sldMk cId="1073068632" sldId="273"/>
            <ac:spMk id="3" creationId="{E2F98DFB-D243-BAE8-572B-9E6D62B3D489}"/>
          </ac:spMkLst>
        </pc:spChg>
        <pc:spChg chg="add del mod">
          <ac:chgData name="Tuana Su Kavaz" userId="52bfbcdb48c968fa" providerId="LiveId" clId="{6BCB724A-FA6F-442C-8BE2-DFB46A1B82D7}" dt="2023-10-30T21:13:04.090" v="3104" actId="478"/>
          <ac:spMkLst>
            <pc:docMk/>
            <pc:sldMk cId="1073068632" sldId="273"/>
            <ac:spMk id="4" creationId="{0C56A62E-7D8D-2C37-7D65-963001ECECAC}"/>
          </ac:spMkLst>
        </pc:spChg>
      </pc:sldChg>
      <pc:sldChg chg="modSp add mod">
        <pc:chgData name="Tuana Su Kavaz" userId="52bfbcdb48c968fa" providerId="LiveId" clId="{6BCB724A-FA6F-442C-8BE2-DFB46A1B82D7}" dt="2023-10-30T21:29:33.243" v="3489" actId="113"/>
        <pc:sldMkLst>
          <pc:docMk/>
          <pc:sldMk cId="1522970904" sldId="274"/>
        </pc:sldMkLst>
        <pc:spChg chg="mod">
          <ac:chgData name="Tuana Su Kavaz" userId="52bfbcdb48c968fa" providerId="LiveId" clId="{6BCB724A-FA6F-442C-8BE2-DFB46A1B82D7}" dt="2023-10-30T21:29:33.243" v="3489" actId="113"/>
          <ac:spMkLst>
            <pc:docMk/>
            <pc:sldMk cId="1522970904" sldId="274"/>
            <ac:spMk id="3" creationId="{22ACB9F4-AEC9-9EF1-810E-7B3EACA79D66}"/>
          </ac:spMkLst>
        </pc:spChg>
      </pc:sldChg>
      <pc:sldChg chg="modSp add mod">
        <pc:chgData name="Tuana Su Kavaz" userId="52bfbcdb48c968fa" providerId="LiveId" clId="{6BCB724A-FA6F-442C-8BE2-DFB46A1B82D7}" dt="2023-10-30T21:36:45.428" v="3686" actId="14100"/>
        <pc:sldMkLst>
          <pc:docMk/>
          <pc:sldMk cId="107646238" sldId="275"/>
        </pc:sldMkLst>
        <pc:spChg chg="mod">
          <ac:chgData name="Tuana Su Kavaz" userId="52bfbcdb48c968fa" providerId="LiveId" clId="{6BCB724A-FA6F-442C-8BE2-DFB46A1B82D7}" dt="2023-10-30T21:32:53.499" v="3640"/>
          <ac:spMkLst>
            <pc:docMk/>
            <pc:sldMk cId="107646238" sldId="275"/>
            <ac:spMk id="2" creationId="{0D2F61D9-0192-A063-975F-0AD4A224F6B8}"/>
          </ac:spMkLst>
        </pc:spChg>
        <pc:spChg chg="mod">
          <ac:chgData name="Tuana Su Kavaz" userId="52bfbcdb48c968fa" providerId="LiveId" clId="{6BCB724A-FA6F-442C-8BE2-DFB46A1B82D7}" dt="2023-10-30T21:36:45.428" v="3686" actId="14100"/>
          <ac:spMkLst>
            <pc:docMk/>
            <pc:sldMk cId="107646238" sldId="275"/>
            <ac:spMk id="3" creationId="{22ACB9F4-AEC9-9EF1-810E-7B3EACA79D66}"/>
          </ac:spMkLst>
        </pc:spChg>
      </pc:sldChg>
      <pc:sldChg chg="modSp add mod">
        <pc:chgData name="Tuana Su Kavaz" userId="52bfbcdb48c968fa" providerId="LiveId" clId="{6BCB724A-FA6F-442C-8BE2-DFB46A1B82D7}" dt="2023-10-30T21:36:59.903" v="3688" actId="113"/>
        <pc:sldMkLst>
          <pc:docMk/>
          <pc:sldMk cId="4152307988" sldId="276"/>
        </pc:sldMkLst>
        <pc:spChg chg="mod">
          <ac:chgData name="Tuana Su Kavaz" userId="52bfbcdb48c968fa" providerId="LiveId" clId="{6BCB724A-FA6F-442C-8BE2-DFB46A1B82D7}" dt="2023-10-30T21:36:59.903" v="3688" actId="113"/>
          <ac:spMkLst>
            <pc:docMk/>
            <pc:sldMk cId="4152307988" sldId="276"/>
            <ac:spMk id="3" creationId="{22ACB9F4-AEC9-9EF1-810E-7B3EACA79D66}"/>
          </ac:spMkLst>
        </pc:spChg>
      </pc:sldChg>
      <pc:sldMasterChg chg="addSldLayout">
        <pc:chgData name="Tuana Su Kavaz" userId="52bfbcdb48c968fa" providerId="LiveId" clId="{6BCB724A-FA6F-442C-8BE2-DFB46A1B82D7}" dt="2023-10-30T17:48:04.646" v="1" actId="680"/>
        <pc:sldMasterMkLst>
          <pc:docMk/>
          <pc:sldMasterMk cId="4178110501" sldId="2147483648"/>
        </pc:sldMasterMkLst>
        <pc:sldLayoutChg chg="add">
          <pc:chgData name="Tuana Su Kavaz" userId="52bfbcdb48c968fa" providerId="LiveId" clId="{6BCB724A-FA6F-442C-8BE2-DFB46A1B82D7}" dt="2023-10-30T17:48:04.646" v="1" actId="680"/>
          <pc:sldLayoutMkLst>
            <pc:docMk/>
            <pc:sldMasterMk cId="4178110501" sldId="2147483648"/>
            <pc:sldLayoutMk cId="3182698898" sldId="214748364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9A227A-D5F6-41ED-AD60-C4A4D47F2C67}"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tr-TR"/>
        </a:p>
      </dgm:t>
    </dgm:pt>
    <dgm:pt modelId="{33FF4829-4FA1-45A9-8871-3912611EF256}">
      <dgm:prSet phldrT="[Metin]" custT="1"/>
      <dgm:spPr/>
      <dgm:t>
        <a:bodyPr/>
        <a:lstStyle/>
        <a:p>
          <a:r>
            <a:rPr lang="tr-TR" sz="1600" dirty="0">
              <a:latin typeface="Times New Roman" panose="02020603050405020304" pitchFamily="18" charset="0"/>
              <a:cs typeface="Times New Roman" panose="02020603050405020304" pitchFamily="18" charset="0"/>
            </a:rPr>
            <a:t>Sorunu Belirleyin ve Durumu İnceleyin </a:t>
          </a:r>
        </a:p>
      </dgm:t>
    </dgm:pt>
    <dgm:pt modelId="{E22C178F-1BD7-4EB2-865B-DEA97C51516F}" type="parTrans" cxnId="{35624C06-D451-4375-BFDB-767DCD243BF5}">
      <dgm:prSet/>
      <dgm:spPr/>
      <dgm:t>
        <a:bodyPr/>
        <a:lstStyle/>
        <a:p>
          <a:endParaRPr lang="tr-TR"/>
        </a:p>
      </dgm:t>
    </dgm:pt>
    <dgm:pt modelId="{ED2B9EC0-0303-4E75-86B7-A00EF6EF9AAB}" type="sibTrans" cxnId="{35624C06-D451-4375-BFDB-767DCD243BF5}">
      <dgm:prSet/>
      <dgm:spPr/>
      <dgm:t>
        <a:bodyPr/>
        <a:lstStyle/>
        <a:p>
          <a:endParaRPr lang="tr-TR"/>
        </a:p>
      </dgm:t>
    </dgm:pt>
    <dgm:pt modelId="{12870BDD-18A1-4450-A212-1BB26ED9EDE0}">
      <dgm:prSet phldrT="[Metin]"/>
      <dgm:spPr/>
      <dgm:t>
        <a:bodyPr/>
        <a:lstStyle/>
        <a:p>
          <a:r>
            <a:rPr lang="tr-TR" dirty="0">
              <a:latin typeface="Times New Roman" panose="02020603050405020304" pitchFamily="18" charset="0"/>
              <a:cs typeface="Times New Roman" panose="02020603050405020304" pitchFamily="18" charset="0"/>
            </a:rPr>
            <a:t>Etik sorun veya ikilem nedir? </a:t>
          </a:r>
        </a:p>
      </dgm:t>
    </dgm:pt>
    <dgm:pt modelId="{12E887B5-A078-4BD6-B24C-FD18424F4C26}" type="parTrans" cxnId="{D98491CA-221B-4532-BCAC-A66410A20A3C}">
      <dgm:prSet/>
      <dgm:spPr/>
      <dgm:t>
        <a:bodyPr/>
        <a:lstStyle/>
        <a:p>
          <a:endParaRPr lang="tr-TR"/>
        </a:p>
      </dgm:t>
    </dgm:pt>
    <dgm:pt modelId="{6B83972B-370A-4DF1-BE0D-975142EE683B}" type="sibTrans" cxnId="{D98491CA-221B-4532-BCAC-A66410A20A3C}">
      <dgm:prSet/>
      <dgm:spPr/>
      <dgm:t>
        <a:bodyPr/>
        <a:lstStyle/>
        <a:p>
          <a:endParaRPr lang="tr-TR"/>
        </a:p>
      </dgm:t>
    </dgm:pt>
    <dgm:pt modelId="{BDC7BFC7-E335-4F25-B1D0-73405B2903EB}">
      <dgm:prSet phldrT="[Metin]"/>
      <dgm:spPr/>
      <dgm:t>
        <a:bodyPr/>
        <a:lstStyle/>
        <a:p>
          <a:r>
            <a:rPr lang="tr-TR" dirty="0">
              <a:latin typeface="Times New Roman" panose="02020603050405020304" pitchFamily="18" charset="0"/>
              <a:cs typeface="Times New Roman" panose="02020603050405020304" pitchFamily="18" charset="0"/>
            </a:rPr>
            <a:t>Yönergeleri ve Standartları Uygulayın </a:t>
          </a:r>
        </a:p>
      </dgm:t>
    </dgm:pt>
    <dgm:pt modelId="{CAF14E90-0AAB-430D-84D1-C3C412A9BA06}" type="parTrans" cxnId="{78E50AB8-B248-4A9F-A506-F55C68C8EDB8}">
      <dgm:prSet/>
      <dgm:spPr/>
      <dgm:t>
        <a:bodyPr/>
        <a:lstStyle/>
        <a:p>
          <a:endParaRPr lang="tr-TR"/>
        </a:p>
      </dgm:t>
    </dgm:pt>
    <dgm:pt modelId="{C8A20EC3-07DB-40FB-A406-3982B26EC1B9}" type="sibTrans" cxnId="{78E50AB8-B248-4A9F-A506-F55C68C8EDB8}">
      <dgm:prSet/>
      <dgm:spPr/>
      <dgm:t>
        <a:bodyPr/>
        <a:lstStyle/>
        <a:p>
          <a:endParaRPr lang="tr-TR"/>
        </a:p>
      </dgm:t>
    </dgm:pt>
    <dgm:pt modelId="{A7F7DDE6-31AE-4E3D-BEEC-A0F910447C49}">
      <dgm:prSet phldrT="[Metin]"/>
      <dgm:spPr/>
      <dgm:t>
        <a:bodyPr/>
        <a:lstStyle/>
        <a:p>
          <a:r>
            <a:rPr lang="tr-TR" dirty="0">
              <a:latin typeface="Times New Roman" panose="02020603050405020304" pitchFamily="18" charset="0"/>
              <a:cs typeface="Times New Roman" panose="02020603050405020304" pitchFamily="18" charset="0"/>
            </a:rPr>
            <a:t>Etik kurallarımız bu durum hakkında ne diyor? </a:t>
          </a:r>
        </a:p>
      </dgm:t>
    </dgm:pt>
    <dgm:pt modelId="{0EE93CDD-BE4F-4B6E-B933-133D9C4894D2}" type="parTrans" cxnId="{5DBF835B-CC33-4185-811C-395DD24E8997}">
      <dgm:prSet/>
      <dgm:spPr/>
      <dgm:t>
        <a:bodyPr/>
        <a:lstStyle/>
        <a:p>
          <a:endParaRPr lang="tr-TR"/>
        </a:p>
      </dgm:t>
    </dgm:pt>
    <dgm:pt modelId="{C6C0E2F2-1440-43DB-ACDF-8C4F8A44AC64}" type="sibTrans" cxnId="{5DBF835B-CC33-4185-811C-395DD24E8997}">
      <dgm:prSet/>
      <dgm:spPr/>
      <dgm:t>
        <a:bodyPr/>
        <a:lstStyle/>
        <a:p>
          <a:endParaRPr lang="tr-TR"/>
        </a:p>
      </dgm:t>
    </dgm:pt>
    <dgm:pt modelId="{0ABB6CF0-1B6B-4A1B-953A-14BB19B31E5F}">
      <dgm:prSet phldrT="[Metin]"/>
      <dgm:spPr/>
      <dgm:t>
        <a:bodyPr/>
        <a:lstStyle/>
        <a:p>
          <a:r>
            <a:rPr lang="tr-TR" dirty="0">
              <a:latin typeface="Times New Roman" panose="02020603050405020304" pitchFamily="18" charset="0"/>
              <a:cs typeface="Times New Roman" panose="02020603050405020304" pitchFamily="18" charset="0"/>
            </a:rPr>
            <a:t>Etik ikilem bir 'değerler çatışması' nedeniyle karmaşık hale mi geliyor?</a:t>
          </a:r>
        </a:p>
      </dgm:t>
    </dgm:pt>
    <dgm:pt modelId="{D14C6E58-9097-418C-A298-BE1D3ECCC3EA}" type="parTrans" cxnId="{D40FD7F4-D7C0-4A84-B6CF-B6CED2EE0E25}">
      <dgm:prSet/>
      <dgm:spPr/>
      <dgm:t>
        <a:bodyPr/>
        <a:lstStyle/>
        <a:p>
          <a:endParaRPr lang="tr-TR"/>
        </a:p>
      </dgm:t>
    </dgm:pt>
    <dgm:pt modelId="{489F2926-AD89-4AE9-9F60-9386CEA5DB5E}" type="sibTrans" cxnId="{D40FD7F4-D7C0-4A84-B6CF-B6CED2EE0E25}">
      <dgm:prSet/>
      <dgm:spPr/>
      <dgm:t>
        <a:bodyPr/>
        <a:lstStyle/>
        <a:p>
          <a:endParaRPr lang="tr-TR"/>
        </a:p>
      </dgm:t>
    </dgm:pt>
    <dgm:pt modelId="{639F1AA7-06FA-43F9-81A2-57DFF3EFCD5D}">
      <dgm:prSet phldrT="[Metin]"/>
      <dgm:spPr/>
      <dgm:t>
        <a:bodyPr/>
        <a:lstStyle/>
        <a:p>
          <a:r>
            <a:rPr lang="tr-TR" dirty="0">
              <a:latin typeface="Times New Roman" panose="02020603050405020304" pitchFamily="18" charset="0"/>
              <a:cs typeface="Times New Roman" panose="02020603050405020304" pitchFamily="18" charset="0"/>
            </a:rPr>
            <a:t>Temel gerçekler nelerdir?</a:t>
          </a:r>
        </a:p>
      </dgm:t>
    </dgm:pt>
    <dgm:pt modelId="{23EF4F83-6DAA-4D68-AA03-99BB9A116179}" type="parTrans" cxnId="{B96ACE66-A4EE-4512-AF92-95627BF0D290}">
      <dgm:prSet/>
      <dgm:spPr/>
      <dgm:t>
        <a:bodyPr/>
        <a:lstStyle/>
        <a:p>
          <a:endParaRPr lang="tr-TR"/>
        </a:p>
      </dgm:t>
    </dgm:pt>
    <dgm:pt modelId="{A181DFEA-DF9C-4310-8B10-EFD8CDA366A9}" type="sibTrans" cxnId="{B96ACE66-A4EE-4512-AF92-95627BF0D290}">
      <dgm:prSet/>
      <dgm:spPr/>
      <dgm:t>
        <a:bodyPr/>
        <a:lstStyle/>
        <a:p>
          <a:endParaRPr lang="tr-TR"/>
        </a:p>
      </dgm:t>
    </dgm:pt>
    <dgm:pt modelId="{26879384-4373-4FA3-B7FD-EDB2E4C1EB32}">
      <dgm:prSet phldrT="[Metin]"/>
      <dgm:spPr/>
      <dgm:t>
        <a:bodyPr/>
        <a:lstStyle/>
        <a:p>
          <a:r>
            <a:rPr lang="tr-TR" dirty="0">
              <a:latin typeface="Times New Roman" panose="02020603050405020304" pitchFamily="18" charset="0"/>
              <a:cs typeface="Times New Roman" panose="02020603050405020304" pitchFamily="18" charset="0"/>
            </a:rPr>
            <a:t>Hasta bilinçli bir karar vermek için yeterli bilgiye sahip mi?</a:t>
          </a:r>
        </a:p>
      </dgm:t>
    </dgm:pt>
    <dgm:pt modelId="{F2D130ED-E5DB-4CCC-B3CB-7FB1BE850092}" type="parTrans" cxnId="{48784EBB-C53F-48F3-9A17-1839F485CD67}">
      <dgm:prSet/>
      <dgm:spPr/>
      <dgm:t>
        <a:bodyPr/>
        <a:lstStyle/>
        <a:p>
          <a:endParaRPr lang="tr-TR"/>
        </a:p>
      </dgm:t>
    </dgm:pt>
    <dgm:pt modelId="{694ACA4E-DC37-4E9F-B559-18E7A718CE54}" type="sibTrans" cxnId="{48784EBB-C53F-48F3-9A17-1839F485CD67}">
      <dgm:prSet/>
      <dgm:spPr/>
      <dgm:t>
        <a:bodyPr/>
        <a:lstStyle/>
        <a:p>
          <a:endParaRPr lang="tr-TR"/>
        </a:p>
      </dgm:t>
    </dgm:pt>
    <dgm:pt modelId="{011B1A45-A0D8-47F0-889B-2138DB698E9B}">
      <dgm:prSet phldrT="[Metin]"/>
      <dgm:spPr/>
      <dgm:t>
        <a:bodyPr/>
        <a:lstStyle/>
        <a:p>
          <a:r>
            <a:rPr lang="tr-TR" dirty="0">
              <a:latin typeface="Times New Roman" panose="02020603050405020304" pitchFamily="18" charset="0"/>
              <a:cs typeface="Times New Roman" panose="02020603050405020304" pitchFamily="18" charset="0"/>
            </a:rPr>
            <a:t>Göz önünde bulundurmanız gereken benzersiz durumsal faktörler var mı?</a:t>
          </a:r>
        </a:p>
      </dgm:t>
    </dgm:pt>
    <dgm:pt modelId="{563057AF-E895-4E2C-8120-21F2B6B848D2}" type="parTrans" cxnId="{3FC6C9E9-2114-4781-ACE4-AD5F9DF30DA9}">
      <dgm:prSet/>
      <dgm:spPr/>
      <dgm:t>
        <a:bodyPr/>
        <a:lstStyle/>
        <a:p>
          <a:endParaRPr lang="tr-TR"/>
        </a:p>
      </dgm:t>
    </dgm:pt>
    <dgm:pt modelId="{09298C56-4A9E-4016-B20D-C1A3553530AF}" type="sibTrans" cxnId="{3FC6C9E9-2114-4781-ACE4-AD5F9DF30DA9}">
      <dgm:prSet/>
      <dgm:spPr/>
      <dgm:t>
        <a:bodyPr/>
        <a:lstStyle/>
        <a:p>
          <a:endParaRPr lang="tr-TR"/>
        </a:p>
      </dgm:t>
    </dgm:pt>
    <dgm:pt modelId="{70B82D53-3164-4BEA-B80B-99F280E0EACA}">
      <dgm:prSet phldrT="[Metin]"/>
      <dgm:spPr/>
      <dgm:t>
        <a:bodyPr/>
        <a:lstStyle/>
        <a:p>
          <a:r>
            <a:rPr lang="tr-TR" dirty="0">
              <a:latin typeface="Times New Roman" panose="02020603050405020304" pitchFamily="18" charset="0"/>
              <a:cs typeface="Times New Roman" panose="02020603050405020304" pitchFamily="18" charset="0"/>
            </a:rPr>
            <a:t>Göz önünde bulundurmanız gereken geçerli mevzuat, politika veya yönergeler var mı? </a:t>
          </a:r>
        </a:p>
      </dgm:t>
    </dgm:pt>
    <dgm:pt modelId="{68BB4B61-EF2F-43EA-AB03-A6DEA35985E6}" type="parTrans" cxnId="{21FCA65D-1E56-4435-B583-2174B93C9EFE}">
      <dgm:prSet/>
      <dgm:spPr/>
      <dgm:t>
        <a:bodyPr/>
        <a:lstStyle/>
        <a:p>
          <a:endParaRPr lang="tr-TR"/>
        </a:p>
      </dgm:t>
    </dgm:pt>
    <dgm:pt modelId="{4B65C7E0-EEBE-45F8-AF82-CFF354388EDB}" type="sibTrans" cxnId="{21FCA65D-1E56-4435-B583-2174B93C9EFE}">
      <dgm:prSet/>
      <dgm:spPr/>
      <dgm:t>
        <a:bodyPr/>
        <a:lstStyle/>
        <a:p>
          <a:endParaRPr lang="tr-TR"/>
        </a:p>
      </dgm:t>
    </dgm:pt>
    <dgm:pt modelId="{D67C6E7B-EF25-4C63-A9C7-903A715D5C45}">
      <dgm:prSet phldrT="[Metin]"/>
      <dgm:spPr/>
      <dgm:t>
        <a:bodyPr/>
        <a:lstStyle/>
        <a:p>
          <a:r>
            <a:rPr lang="tr-TR" dirty="0">
              <a:latin typeface="Times New Roman" panose="02020603050405020304" pitchFamily="18" charset="0"/>
              <a:cs typeface="Times New Roman" panose="02020603050405020304" pitchFamily="18" charset="0"/>
            </a:rPr>
            <a:t>Sizi bilgilendirecek ve destekleyecek uygulanabilir bir araştırma veya literatür var mı? </a:t>
          </a:r>
        </a:p>
      </dgm:t>
    </dgm:pt>
    <dgm:pt modelId="{DD73CBB5-4A04-467A-85ED-C71A5376DABD}" type="parTrans" cxnId="{AF9F3C66-CADB-48CA-8371-6A9C336564AD}">
      <dgm:prSet/>
      <dgm:spPr/>
      <dgm:t>
        <a:bodyPr/>
        <a:lstStyle/>
        <a:p>
          <a:endParaRPr lang="tr-TR"/>
        </a:p>
      </dgm:t>
    </dgm:pt>
    <dgm:pt modelId="{557100B5-4A90-4BD1-9ABF-C1AD0BC3DD9A}" type="sibTrans" cxnId="{AF9F3C66-CADB-48CA-8371-6A9C336564AD}">
      <dgm:prSet/>
      <dgm:spPr/>
      <dgm:t>
        <a:bodyPr/>
        <a:lstStyle/>
        <a:p>
          <a:endParaRPr lang="tr-TR"/>
        </a:p>
      </dgm:t>
    </dgm:pt>
    <dgm:pt modelId="{A5F7962F-2178-49E1-97DA-8854900DED78}">
      <dgm:prSet phldrT="[Metin]"/>
      <dgm:spPr/>
      <dgm:t>
        <a:bodyPr/>
        <a:lstStyle/>
        <a:p>
          <a:r>
            <a:rPr lang="tr-TR" dirty="0">
              <a:latin typeface="Times New Roman" panose="02020603050405020304" pitchFamily="18" charset="0"/>
              <a:cs typeface="Times New Roman" panose="02020603050405020304" pitchFamily="18" charset="0"/>
            </a:rPr>
            <a:t>Danışabileceğiniz bir meslektaşınız var mı?</a:t>
          </a:r>
        </a:p>
      </dgm:t>
    </dgm:pt>
    <dgm:pt modelId="{AE9952DB-E27F-4F53-8636-166BC9D2099D}" type="parTrans" cxnId="{CFD605C3-C585-4622-AD0F-B24A02CE7F40}">
      <dgm:prSet/>
      <dgm:spPr/>
      <dgm:t>
        <a:bodyPr/>
        <a:lstStyle/>
        <a:p>
          <a:endParaRPr lang="tr-TR"/>
        </a:p>
      </dgm:t>
    </dgm:pt>
    <dgm:pt modelId="{776DAE94-BBA3-4438-AA99-BDAB168DF245}" type="sibTrans" cxnId="{CFD605C3-C585-4622-AD0F-B24A02CE7F40}">
      <dgm:prSet/>
      <dgm:spPr/>
      <dgm:t>
        <a:bodyPr/>
        <a:lstStyle/>
        <a:p>
          <a:endParaRPr lang="tr-TR"/>
        </a:p>
      </dgm:t>
    </dgm:pt>
    <dgm:pt modelId="{0A6280F2-55AE-49A6-AE2F-ADAA3D2CF696}" type="pres">
      <dgm:prSet presAssocID="{569A227A-D5F6-41ED-AD60-C4A4D47F2C67}" presName="linearFlow" presStyleCnt="0">
        <dgm:presLayoutVars>
          <dgm:dir/>
          <dgm:animLvl val="lvl"/>
          <dgm:resizeHandles val="exact"/>
        </dgm:presLayoutVars>
      </dgm:prSet>
      <dgm:spPr/>
      <dgm:t>
        <a:bodyPr/>
        <a:lstStyle/>
        <a:p>
          <a:endParaRPr lang="tr-TR"/>
        </a:p>
      </dgm:t>
    </dgm:pt>
    <dgm:pt modelId="{3D82E805-9A47-45AE-9985-8889458AE4FD}" type="pres">
      <dgm:prSet presAssocID="{33FF4829-4FA1-45A9-8871-3912611EF256}" presName="composite" presStyleCnt="0"/>
      <dgm:spPr/>
    </dgm:pt>
    <dgm:pt modelId="{139E9BD6-0418-41CA-B391-24BBF88869EB}" type="pres">
      <dgm:prSet presAssocID="{33FF4829-4FA1-45A9-8871-3912611EF256}" presName="parentText" presStyleLbl="alignNode1" presStyleIdx="0" presStyleCnt="2">
        <dgm:presLayoutVars>
          <dgm:chMax val="1"/>
          <dgm:bulletEnabled val="1"/>
        </dgm:presLayoutVars>
      </dgm:prSet>
      <dgm:spPr/>
      <dgm:t>
        <a:bodyPr/>
        <a:lstStyle/>
        <a:p>
          <a:endParaRPr lang="tr-TR"/>
        </a:p>
      </dgm:t>
    </dgm:pt>
    <dgm:pt modelId="{B47E6EF3-2471-4D33-BA23-D18F371B3064}" type="pres">
      <dgm:prSet presAssocID="{33FF4829-4FA1-45A9-8871-3912611EF256}" presName="descendantText" presStyleLbl="alignAcc1" presStyleIdx="0" presStyleCnt="2">
        <dgm:presLayoutVars>
          <dgm:bulletEnabled val="1"/>
        </dgm:presLayoutVars>
      </dgm:prSet>
      <dgm:spPr/>
      <dgm:t>
        <a:bodyPr/>
        <a:lstStyle/>
        <a:p>
          <a:endParaRPr lang="tr-TR"/>
        </a:p>
      </dgm:t>
    </dgm:pt>
    <dgm:pt modelId="{3DB1E070-EFBE-4259-AA94-8888F094032B}" type="pres">
      <dgm:prSet presAssocID="{ED2B9EC0-0303-4E75-86B7-A00EF6EF9AAB}" presName="sp" presStyleCnt="0"/>
      <dgm:spPr/>
    </dgm:pt>
    <dgm:pt modelId="{D21D62C1-5EB8-4FD3-8118-DBD82CDD12A9}" type="pres">
      <dgm:prSet presAssocID="{BDC7BFC7-E335-4F25-B1D0-73405B2903EB}" presName="composite" presStyleCnt="0"/>
      <dgm:spPr/>
    </dgm:pt>
    <dgm:pt modelId="{CACA32F0-1CF0-4330-8813-F2A59EFF37E4}" type="pres">
      <dgm:prSet presAssocID="{BDC7BFC7-E335-4F25-B1D0-73405B2903EB}" presName="parentText" presStyleLbl="alignNode1" presStyleIdx="1" presStyleCnt="2">
        <dgm:presLayoutVars>
          <dgm:chMax val="1"/>
          <dgm:bulletEnabled val="1"/>
        </dgm:presLayoutVars>
      </dgm:prSet>
      <dgm:spPr/>
      <dgm:t>
        <a:bodyPr/>
        <a:lstStyle/>
        <a:p>
          <a:endParaRPr lang="tr-TR"/>
        </a:p>
      </dgm:t>
    </dgm:pt>
    <dgm:pt modelId="{0A601201-B892-4DC3-A297-516FFFDCF352}" type="pres">
      <dgm:prSet presAssocID="{BDC7BFC7-E335-4F25-B1D0-73405B2903EB}" presName="descendantText" presStyleLbl="alignAcc1" presStyleIdx="1" presStyleCnt="2">
        <dgm:presLayoutVars>
          <dgm:bulletEnabled val="1"/>
        </dgm:presLayoutVars>
      </dgm:prSet>
      <dgm:spPr/>
      <dgm:t>
        <a:bodyPr/>
        <a:lstStyle/>
        <a:p>
          <a:endParaRPr lang="tr-TR"/>
        </a:p>
      </dgm:t>
    </dgm:pt>
  </dgm:ptLst>
  <dgm:cxnLst>
    <dgm:cxn modelId="{167D85A0-390C-4C34-8647-3C1B2EB79B49}" type="presOf" srcId="{12870BDD-18A1-4450-A212-1BB26ED9EDE0}" destId="{B47E6EF3-2471-4D33-BA23-D18F371B3064}" srcOrd="0" destOrd="0" presId="urn:microsoft.com/office/officeart/2005/8/layout/chevron2"/>
    <dgm:cxn modelId="{A937199B-A6CB-4E48-9AFB-AEB1A4FC91C1}" type="presOf" srcId="{0ABB6CF0-1B6B-4A1B-953A-14BB19B31E5F}" destId="{B47E6EF3-2471-4D33-BA23-D18F371B3064}" srcOrd="0" destOrd="1" presId="urn:microsoft.com/office/officeart/2005/8/layout/chevron2"/>
    <dgm:cxn modelId="{DFE6B8FC-E6C5-4109-86C3-1B428B6EBA9B}" type="presOf" srcId="{BDC7BFC7-E335-4F25-B1D0-73405B2903EB}" destId="{CACA32F0-1CF0-4330-8813-F2A59EFF37E4}" srcOrd="0" destOrd="0" presId="urn:microsoft.com/office/officeart/2005/8/layout/chevron2"/>
    <dgm:cxn modelId="{B96ACE66-A4EE-4512-AF92-95627BF0D290}" srcId="{33FF4829-4FA1-45A9-8871-3912611EF256}" destId="{639F1AA7-06FA-43F9-81A2-57DFF3EFCD5D}" srcOrd="2" destOrd="0" parTransId="{23EF4F83-6DAA-4D68-AA03-99BB9A116179}" sibTransId="{A181DFEA-DF9C-4310-8B10-EFD8CDA366A9}"/>
    <dgm:cxn modelId="{D64935FD-3320-4204-8E84-7DA3282E9AEE}" type="presOf" srcId="{639F1AA7-06FA-43F9-81A2-57DFF3EFCD5D}" destId="{B47E6EF3-2471-4D33-BA23-D18F371B3064}" srcOrd="0" destOrd="2" presId="urn:microsoft.com/office/officeart/2005/8/layout/chevron2"/>
    <dgm:cxn modelId="{AE3C7D2C-EFBE-4B26-8684-CD238EBE2144}" type="presOf" srcId="{A5F7962F-2178-49E1-97DA-8854900DED78}" destId="{0A601201-B892-4DC3-A297-516FFFDCF352}" srcOrd="0" destOrd="3" presId="urn:microsoft.com/office/officeart/2005/8/layout/chevron2"/>
    <dgm:cxn modelId="{48784EBB-C53F-48F3-9A17-1839F485CD67}" srcId="{33FF4829-4FA1-45A9-8871-3912611EF256}" destId="{26879384-4373-4FA3-B7FD-EDB2E4C1EB32}" srcOrd="3" destOrd="0" parTransId="{F2D130ED-E5DB-4CCC-B3CB-7FB1BE850092}" sibTransId="{694ACA4E-DC37-4E9F-B559-18E7A718CE54}"/>
    <dgm:cxn modelId="{5DBF835B-CC33-4185-811C-395DD24E8997}" srcId="{BDC7BFC7-E335-4F25-B1D0-73405B2903EB}" destId="{A7F7DDE6-31AE-4E3D-BEEC-A0F910447C49}" srcOrd="0" destOrd="0" parTransId="{0EE93CDD-BE4F-4B6E-B933-133D9C4894D2}" sibTransId="{C6C0E2F2-1440-43DB-ACDF-8C4F8A44AC64}"/>
    <dgm:cxn modelId="{3BDE0B94-892D-49EC-92D0-4039AC5BE187}" type="presOf" srcId="{A7F7DDE6-31AE-4E3D-BEEC-A0F910447C49}" destId="{0A601201-B892-4DC3-A297-516FFFDCF352}" srcOrd="0" destOrd="0" presId="urn:microsoft.com/office/officeart/2005/8/layout/chevron2"/>
    <dgm:cxn modelId="{D40FD7F4-D7C0-4A84-B6CF-B6CED2EE0E25}" srcId="{33FF4829-4FA1-45A9-8871-3912611EF256}" destId="{0ABB6CF0-1B6B-4A1B-953A-14BB19B31E5F}" srcOrd="1" destOrd="0" parTransId="{D14C6E58-9097-418C-A298-BE1D3ECCC3EA}" sibTransId="{489F2926-AD89-4AE9-9F60-9386CEA5DB5E}"/>
    <dgm:cxn modelId="{C292DE96-0076-4DB1-AD08-4373EBB45031}" type="presOf" srcId="{D67C6E7B-EF25-4C63-A9C7-903A715D5C45}" destId="{0A601201-B892-4DC3-A297-516FFFDCF352}" srcOrd="0" destOrd="2" presId="urn:microsoft.com/office/officeart/2005/8/layout/chevron2"/>
    <dgm:cxn modelId="{129E1002-31B6-4A12-BA9C-5E4A75416ED9}" type="presOf" srcId="{569A227A-D5F6-41ED-AD60-C4A4D47F2C67}" destId="{0A6280F2-55AE-49A6-AE2F-ADAA3D2CF696}" srcOrd="0" destOrd="0" presId="urn:microsoft.com/office/officeart/2005/8/layout/chevron2"/>
    <dgm:cxn modelId="{CFD605C3-C585-4622-AD0F-B24A02CE7F40}" srcId="{BDC7BFC7-E335-4F25-B1D0-73405B2903EB}" destId="{A5F7962F-2178-49E1-97DA-8854900DED78}" srcOrd="3" destOrd="0" parTransId="{AE9952DB-E27F-4F53-8636-166BC9D2099D}" sibTransId="{776DAE94-BBA3-4438-AA99-BDAB168DF245}"/>
    <dgm:cxn modelId="{9C585164-1BE0-4D5A-8A6C-B681464B8146}" type="presOf" srcId="{26879384-4373-4FA3-B7FD-EDB2E4C1EB32}" destId="{B47E6EF3-2471-4D33-BA23-D18F371B3064}" srcOrd="0" destOrd="3" presId="urn:microsoft.com/office/officeart/2005/8/layout/chevron2"/>
    <dgm:cxn modelId="{21FCA65D-1E56-4435-B583-2174B93C9EFE}" srcId="{BDC7BFC7-E335-4F25-B1D0-73405B2903EB}" destId="{70B82D53-3164-4BEA-B80B-99F280E0EACA}" srcOrd="1" destOrd="0" parTransId="{68BB4B61-EF2F-43EA-AB03-A6DEA35985E6}" sibTransId="{4B65C7E0-EEBE-45F8-AF82-CFF354388EDB}"/>
    <dgm:cxn modelId="{3FC6C9E9-2114-4781-ACE4-AD5F9DF30DA9}" srcId="{33FF4829-4FA1-45A9-8871-3912611EF256}" destId="{011B1A45-A0D8-47F0-889B-2138DB698E9B}" srcOrd="4" destOrd="0" parTransId="{563057AF-E895-4E2C-8120-21F2B6B848D2}" sibTransId="{09298C56-4A9E-4016-B20D-C1A3553530AF}"/>
    <dgm:cxn modelId="{78E50AB8-B248-4A9F-A506-F55C68C8EDB8}" srcId="{569A227A-D5F6-41ED-AD60-C4A4D47F2C67}" destId="{BDC7BFC7-E335-4F25-B1D0-73405B2903EB}" srcOrd="1" destOrd="0" parTransId="{CAF14E90-0AAB-430D-84D1-C3C412A9BA06}" sibTransId="{C8A20EC3-07DB-40FB-A406-3982B26EC1B9}"/>
    <dgm:cxn modelId="{29FA90FC-FA61-4285-980F-FA7E803C8C63}" type="presOf" srcId="{70B82D53-3164-4BEA-B80B-99F280E0EACA}" destId="{0A601201-B892-4DC3-A297-516FFFDCF352}" srcOrd="0" destOrd="1" presId="urn:microsoft.com/office/officeart/2005/8/layout/chevron2"/>
    <dgm:cxn modelId="{137B31DF-C77F-4F1D-AFF0-18492EC9C6E5}" type="presOf" srcId="{33FF4829-4FA1-45A9-8871-3912611EF256}" destId="{139E9BD6-0418-41CA-B391-24BBF88869EB}" srcOrd="0" destOrd="0" presId="urn:microsoft.com/office/officeart/2005/8/layout/chevron2"/>
    <dgm:cxn modelId="{AF9F3C66-CADB-48CA-8371-6A9C336564AD}" srcId="{BDC7BFC7-E335-4F25-B1D0-73405B2903EB}" destId="{D67C6E7B-EF25-4C63-A9C7-903A715D5C45}" srcOrd="2" destOrd="0" parTransId="{DD73CBB5-4A04-467A-85ED-C71A5376DABD}" sibTransId="{557100B5-4A90-4BD1-9ABF-C1AD0BC3DD9A}"/>
    <dgm:cxn modelId="{35624C06-D451-4375-BFDB-767DCD243BF5}" srcId="{569A227A-D5F6-41ED-AD60-C4A4D47F2C67}" destId="{33FF4829-4FA1-45A9-8871-3912611EF256}" srcOrd="0" destOrd="0" parTransId="{E22C178F-1BD7-4EB2-865B-DEA97C51516F}" sibTransId="{ED2B9EC0-0303-4E75-86B7-A00EF6EF9AAB}"/>
    <dgm:cxn modelId="{D98491CA-221B-4532-BCAC-A66410A20A3C}" srcId="{33FF4829-4FA1-45A9-8871-3912611EF256}" destId="{12870BDD-18A1-4450-A212-1BB26ED9EDE0}" srcOrd="0" destOrd="0" parTransId="{12E887B5-A078-4BD6-B24C-FD18424F4C26}" sibTransId="{6B83972B-370A-4DF1-BE0D-975142EE683B}"/>
    <dgm:cxn modelId="{85EBCF40-CCA0-4FAA-8E3B-FB1FBF501416}" type="presOf" srcId="{011B1A45-A0D8-47F0-889B-2138DB698E9B}" destId="{B47E6EF3-2471-4D33-BA23-D18F371B3064}" srcOrd="0" destOrd="4" presId="urn:microsoft.com/office/officeart/2005/8/layout/chevron2"/>
    <dgm:cxn modelId="{6DDA1582-BF00-4F5B-A081-6BFA0CD64343}" type="presParOf" srcId="{0A6280F2-55AE-49A6-AE2F-ADAA3D2CF696}" destId="{3D82E805-9A47-45AE-9985-8889458AE4FD}" srcOrd="0" destOrd="0" presId="urn:microsoft.com/office/officeart/2005/8/layout/chevron2"/>
    <dgm:cxn modelId="{19D72D17-ABD4-44D8-9362-50EBE7DC3525}" type="presParOf" srcId="{3D82E805-9A47-45AE-9985-8889458AE4FD}" destId="{139E9BD6-0418-41CA-B391-24BBF88869EB}" srcOrd="0" destOrd="0" presId="urn:microsoft.com/office/officeart/2005/8/layout/chevron2"/>
    <dgm:cxn modelId="{17F17D2F-F56F-488B-96F1-B24D0A1EE1FB}" type="presParOf" srcId="{3D82E805-9A47-45AE-9985-8889458AE4FD}" destId="{B47E6EF3-2471-4D33-BA23-D18F371B3064}" srcOrd="1" destOrd="0" presId="urn:microsoft.com/office/officeart/2005/8/layout/chevron2"/>
    <dgm:cxn modelId="{B87E2251-D817-4CA6-B5DB-9B5E683B6A8A}" type="presParOf" srcId="{0A6280F2-55AE-49A6-AE2F-ADAA3D2CF696}" destId="{3DB1E070-EFBE-4259-AA94-8888F094032B}" srcOrd="1" destOrd="0" presId="urn:microsoft.com/office/officeart/2005/8/layout/chevron2"/>
    <dgm:cxn modelId="{730FF799-52E2-4D0E-8A25-8F3101C3346E}" type="presParOf" srcId="{0A6280F2-55AE-49A6-AE2F-ADAA3D2CF696}" destId="{D21D62C1-5EB8-4FD3-8118-DBD82CDD12A9}" srcOrd="2" destOrd="0" presId="urn:microsoft.com/office/officeart/2005/8/layout/chevron2"/>
    <dgm:cxn modelId="{031BC68D-42B5-484D-84AB-B3B1525A54E3}" type="presParOf" srcId="{D21D62C1-5EB8-4FD3-8118-DBD82CDD12A9}" destId="{CACA32F0-1CF0-4330-8813-F2A59EFF37E4}" srcOrd="0" destOrd="0" presId="urn:microsoft.com/office/officeart/2005/8/layout/chevron2"/>
    <dgm:cxn modelId="{CFAA55EC-F7A0-463B-A180-168DFAE5F106}" type="presParOf" srcId="{D21D62C1-5EB8-4FD3-8118-DBD82CDD12A9}" destId="{0A601201-B892-4DC3-A297-516FFFDCF35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9A227A-D5F6-41ED-AD60-C4A4D47F2C67}" type="doc">
      <dgm:prSet loTypeId="urn:microsoft.com/office/officeart/2005/8/layout/chevron2" loCatId="list" qsTypeId="urn:microsoft.com/office/officeart/2005/8/quickstyle/simple1" qsCatId="simple" csTypeId="urn:microsoft.com/office/officeart/2005/8/colors/accent2_3" csCatId="accent2" phldr="1"/>
      <dgm:spPr/>
      <dgm:t>
        <a:bodyPr/>
        <a:lstStyle/>
        <a:p>
          <a:endParaRPr lang="tr-TR"/>
        </a:p>
      </dgm:t>
    </dgm:pt>
    <dgm:pt modelId="{33FF4829-4FA1-45A9-8871-3912611EF256}">
      <dgm:prSet phldrT="[Metin]" custT="1"/>
      <dgm:spPr/>
      <dgm:t>
        <a:bodyPr/>
        <a:lstStyle/>
        <a:p>
          <a:pPr marL="0" lvl="0" indent="0" algn="ctr" defTabSz="711200">
            <a:lnSpc>
              <a:spcPct val="90000"/>
            </a:lnSpc>
            <a:spcBef>
              <a:spcPct val="0"/>
            </a:spcBef>
            <a:spcAft>
              <a:spcPct val="35000"/>
            </a:spcAft>
            <a:buNone/>
          </a:pPr>
          <a:r>
            <a:rPr lang="tr-TR" sz="1600" kern="1200" dirty="0">
              <a:solidFill>
                <a:prstClr val="white"/>
              </a:solidFill>
              <a:latin typeface="Times New Roman" panose="02020603050405020304" pitchFamily="18" charset="0"/>
              <a:ea typeface="+mn-ea"/>
              <a:cs typeface="Times New Roman" panose="02020603050405020304" pitchFamily="18" charset="0"/>
            </a:rPr>
            <a:t>Karar Verme Sürecinizi Uygulayın ve Belgeleyin</a:t>
          </a:r>
        </a:p>
      </dgm:t>
    </dgm:pt>
    <dgm:pt modelId="{E22C178F-1BD7-4EB2-865B-DEA97C51516F}" type="parTrans" cxnId="{35624C06-D451-4375-BFDB-767DCD243BF5}">
      <dgm:prSet/>
      <dgm:spPr/>
      <dgm:t>
        <a:bodyPr/>
        <a:lstStyle/>
        <a:p>
          <a:endParaRPr lang="tr-TR"/>
        </a:p>
      </dgm:t>
    </dgm:pt>
    <dgm:pt modelId="{ED2B9EC0-0303-4E75-86B7-A00EF6EF9AAB}" type="sibTrans" cxnId="{35624C06-D451-4375-BFDB-767DCD243BF5}">
      <dgm:prSet/>
      <dgm:spPr/>
      <dgm:t>
        <a:bodyPr/>
        <a:lstStyle/>
        <a:p>
          <a:endParaRPr lang="tr-TR"/>
        </a:p>
      </dgm:t>
    </dgm:pt>
    <dgm:pt modelId="{BDC7BFC7-E335-4F25-B1D0-73405B2903EB}">
      <dgm:prSet phldrT="[Metin]" custT="1"/>
      <dgm:spPr/>
      <dgm:t>
        <a:bodyPr/>
        <a:lstStyle/>
        <a:p>
          <a:pPr marL="0" lvl="0" indent="0" algn="ctr" defTabSz="711200">
            <a:lnSpc>
              <a:spcPct val="90000"/>
            </a:lnSpc>
            <a:spcBef>
              <a:spcPct val="0"/>
            </a:spcBef>
            <a:spcAft>
              <a:spcPct val="35000"/>
            </a:spcAft>
            <a:buNone/>
          </a:pPr>
          <a:r>
            <a:rPr lang="tr-TR" sz="1600" kern="1200" dirty="0">
              <a:solidFill>
                <a:prstClr val="white"/>
              </a:solidFill>
              <a:latin typeface="Times New Roman" panose="02020603050405020304" pitchFamily="18" charset="0"/>
              <a:ea typeface="+mn-ea"/>
              <a:cs typeface="Times New Roman" panose="02020603050405020304" pitchFamily="18" charset="0"/>
            </a:rPr>
            <a:t>Gözden Geçirin ve İfade Edin </a:t>
          </a:r>
        </a:p>
      </dgm:t>
    </dgm:pt>
    <dgm:pt modelId="{CAF14E90-0AAB-430D-84D1-C3C412A9BA06}" type="parTrans" cxnId="{78E50AB8-B248-4A9F-A506-F55C68C8EDB8}">
      <dgm:prSet/>
      <dgm:spPr/>
      <dgm:t>
        <a:bodyPr/>
        <a:lstStyle/>
        <a:p>
          <a:endParaRPr lang="tr-TR"/>
        </a:p>
      </dgm:t>
    </dgm:pt>
    <dgm:pt modelId="{C8A20EC3-07DB-40FB-A406-3982B26EC1B9}" type="sibTrans" cxnId="{78E50AB8-B248-4A9F-A506-F55C68C8EDB8}">
      <dgm:prSet/>
      <dgm:spPr/>
      <dgm:t>
        <a:bodyPr/>
        <a:lstStyle/>
        <a:p>
          <a:endParaRPr lang="tr-TR"/>
        </a:p>
      </dgm:t>
    </dgm:pt>
    <dgm:pt modelId="{A7F7DDE6-31AE-4E3D-BEEC-A0F910447C49}">
      <dgm:prSet phldrT="[Metin]" custT="1"/>
      <dgm:spPr/>
      <dgm: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En uygun eylem planını seçin ve kararınızı uygulayın.</a:t>
          </a:r>
        </a:p>
      </dgm:t>
    </dgm:pt>
    <dgm:pt modelId="{0EE93CDD-BE4F-4B6E-B933-133D9C4894D2}" type="parTrans" cxnId="{5DBF835B-CC33-4185-811C-395DD24E8997}">
      <dgm:prSet/>
      <dgm:spPr/>
      <dgm:t>
        <a:bodyPr/>
        <a:lstStyle/>
        <a:p>
          <a:endParaRPr lang="tr-TR"/>
        </a:p>
      </dgm:t>
    </dgm:pt>
    <dgm:pt modelId="{C6C0E2F2-1440-43DB-ACDF-8C4F8A44AC64}" type="sibTrans" cxnId="{5DBF835B-CC33-4185-811C-395DD24E8997}">
      <dgm:prSet/>
      <dgm:spPr/>
      <dgm:t>
        <a:bodyPr/>
        <a:lstStyle/>
        <a:p>
          <a:endParaRPr lang="tr-TR"/>
        </a:p>
      </dgm:t>
    </dgm:pt>
    <dgm:pt modelId="{B7A2FF86-0759-48FC-BCC7-079FC8EC6FFE}">
      <dgm:prSet custT="1"/>
      <dgm:spPr/>
      <dgm:t>
        <a:bodyPr/>
        <a:lstStyle/>
        <a:p>
          <a:pPr marL="57150" lvl="1" indent="0" algn="l" defTabSz="488950">
            <a:lnSpc>
              <a:spcPct val="90000"/>
            </a:lnSpc>
            <a:spcBef>
              <a:spcPct val="0"/>
            </a:spcBef>
            <a:spcAft>
              <a:spcPct val="15000"/>
            </a:spcAft>
          </a:pPr>
          <a:endParaRPr lang="tr-TR" sz="1100" kern="1200" dirty="0"/>
        </a:p>
      </dgm:t>
    </dgm:pt>
    <dgm:pt modelId="{0C466355-3A67-4B6A-A7F1-04BF891B62B4}" type="parTrans" cxnId="{6F19FD76-87D0-4F9E-B03D-BE4F4AC3C9E2}">
      <dgm:prSet/>
      <dgm:spPr/>
      <dgm:t>
        <a:bodyPr/>
        <a:lstStyle/>
        <a:p>
          <a:endParaRPr lang="tr-TR"/>
        </a:p>
      </dgm:t>
    </dgm:pt>
    <dgm:pt modelId="{B3FA210F-EF3B-4E30-B5EC-289C7B6F1DA2}" type="sibTrans" cxnId="{6F19FD76-87D0-4F9E-B03D-BE4F4AC3C9E2}">
      <dgm:prSet/>
      <dgm:spPr/>
      <dgm:t>
        <a:bodyPr/>
        <a:lstStyle/>
        <a:p>
          <a:endParaRPr lang="tr-TR"/>
        </a:p>
      </dgm:t>
    </dgm:pt>
    <dgm:pt modelId="{6CEF5EBC-DEF7-4D68-8272-E6D3ADCE80C2}">
      <dgm:prSet phldrT="[Metin]" custT="1"/>
      <dgm:spPr/>
      <dgm:t>
        <a:bodyPr/>
        <a:lstStyle/>
        <a:p>
          <a:r>
            <a:rPr lang="tr-TR" sz="1600" dirty="0">
              <a:latin typeface="Times New Roman" panose="02020603050405020304" pitchFamily="18" charset="0"/>
              <a:cs typeface="Times New Roman" panose="02020603050405020304" pitchFamily="18" charset="0"/>
            </a:rPr>
            <a:t>Olası Çözümleri Değerlendirin</a:t>
          </a:r>
        </a:p>
      </dgm:t>
    </dgm:pt>
    <dgm:pt modelId="{CF3BD6BB-F6A6-4024-9E22-2F140898D8E1}" type="parTrans" cxnId="{F86279EF-1434-4BD2-9040-FD93AA1C3009}">
      <dgm:prSet/>
      <dgm:spPr/>
      <dgm:t>
        <a:bodyPr/>
        <a:lstStyle/>
        <a:p>
          <a:endParaRPr lang="tr-TR"/>
        </a:p>
      </dgm:t>
    </dgm:pt>
    <dgm:pt modelId="{1D2644D1-CF16-413E-BEC7-1D763995480C}" type="sibTrans" cxnId="{F86279EF-1434-4BD2-9040-FD93AA1C3009}">
      <dgm:prSet/>
      <dgm:spPr/>
      <dgm:t>
        <a:bodyPr/>
        <a:lstStyle/>
        <a:p>
          <a:endParaRPr lang="tr-TR"/>
        </a:p>
      </dgm:t>
    </dgm:pt>
    <dgm:pt modelId="{CACBB68F-07A2-4002-8043-28A5DC755E36}">
      <dgm:prSet custT="1"/>
      <dgm:spPr/>
      <dgm:t>
        <a:bodyPr/>
        <a:lstStyle/>
        <a:p>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Kararınızın sonucunu gözden geçirin ve üzerinde düşünün: Bundan ne öğrendim? Hastam için daha iyi bir sonuç elde etmek için neyi farklı yapabilirdim? </a:t>
          </a:r>
        </a:p>
      </dgm:t>
    </dgm:pt>
    <dgm:pt modelId="{CD00721B-49AF-4CFB-8AA2-562968B60D6B}" type="parTrans" cxnId="{4BF06AA1-D8BF-413D-8CE2-7297CBFFE56E}">
      <dgm:prSet/>
      <dgm:spPr/>
      <dgm:t>
        <a:bodyPr/>
        <a:lstStyle/>
        <a:p>
          <a:endParaRPr lang="tr-TR"/>
        </a:p>
      </dgm:t>
    </dgm:pt>
    <dgm:pt modelId="{126DE53A-DB93-44A5-91F5-DB481D178FA1}" type="sibTrans" cxnId="{4BF06AA1-D8BF-413D-8CE2-7297CBFFE56E}">
      <dgm:prSet/>
      <dgm:spPr/>
      <dgm:t>
        <a:bodyPr/>
        <a:lstStyle/>
        <a:p>
          <a:endParaRPr lang="tr-TR"/>
        </a:p>
      </dgm:t>
    </dgm:pt>
    <dgm:pt modelId="{3FA2AF14-0961-4C42-9A9E-4A62AD07C40F}">
      <dgm:prSet custT="1"/>
      <dgm:spPr/>
      <dgm: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En az 3 alternatif eylem planını belirleyin ve eleştirel olarak düşünün. Her birinin güçlü yönlerini ve sınırlamalarını göz önünde bulundurun. </a:t>
          </a:r>
        </a:p>
      </dgm:t>
    </dgm:pt>
    <dgm:pt modelId="{DF153922-112A-4DE1-BEA7-B1B9DEE0C0B1}" type="parTrans" cxnId="{0A97D3B8-FD7C-4CC3-92E2-C761F5385254}">
      <dgm:prSet/>
      <dgm:spPr/>
      <dgm:t>
        <a:bodyPr/>
        <a:lstStyle/>
        <a:p>
          <a:endParaRPr lang="tr-TR"/>
        </a:p>
      </dgm:t>
    </dgm:pt>
    <dgm:pt modelId="{5163CA91-EF74-4B2F-991A-A4A74F1AE29D}" type="sibTrans" cxnId="{0A97D3B8-FD7C-4CC3-92E2-C761F5385254}">
      <dgm:prSet/>
      <dgm:spPr/>
      <dgm:t>
        <a:bodyPr/>
        <a:lstStyle/>
        <a:p>
          <a:endParaRPr lang="tr-TR"/>
        </a:p>
      </dgm:t>
    </dgm:pt>
    <dgm:pt modelId="{0ED5763D-F97D-4269-879D-26E62F0558AA}">
      <dgm:prSet custT="1"/>
      <dgm:spPr/>
      <dgm:t>
        <a:bodyPr/>
        <a:lstStyle/>
        <a:p>
          <a:pPr marL="114300" lvl="1" indent="-114300" algn="l" defTabSz="666750">
            <a:lnSpc>
              <a:spcPct val="90000"/>
            </a:lnSpc>
            <a:spcBef>
              <a:spcPct val="0"/>
            </a:spcBef>
            <a:spcAft>
              <a:spcPct val="15000"/>
            </a:spcAft>
            <a:buChar char="•"/>
          </a:pPr>
          <a:r>
            <a:rPr lang="tr-TR" sz="1500" kern="120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Olası çözümleri değerlendirirken kendinize sorun. Bu hareket tarzı hastanızı ilk sıraya koyar ve özerk bir kişi olarak onun haklarına saygı gösterir mi?</a:t>
          </a:r>
          <a:endPar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endParaRPr>
        </a:p>
      </dgm:t>
    </dgm:pt>
    <dgm:pt modelId="{0A568113-07AE-480D-BD0E-A5282D64E314}" type="parTrans" cxnId="{449C10B4-498D-4FD0-AB06-9122A040827D}">
      <dgm:prSet/>
      <dgm:spPr/>
      <dgm:t>
        <a:bodyPr/>
        <a:lstStyle/>
        <a:p>
          <a:endParaRPr lang="tr-TR"/>
        </a:p>
      </dgm:t>
    </dgm:pt>
    <dgm:pt modelId="{97EFCD7D-12CB-479C-A75E-7984B8B4292D}" type="sibTrans" cxnId="{449C10B4-498D-4FD0-AB06-9122A040827D}">
      <dgm:prSet/>
      <dgm:spPr/>
      <dgm:t>
        <a:bodyPr/>
        <a:lstStyle/>
        <a:p>
          <a:endParaRPr lang="tr-TR"/>
        </a:p>
      </dgm:t>
    </dgm:pt>
    <dgm:pt modelId="{95144E23-6F17-4F9D-9EBC-C24EF132E05F}">
      <dgm:prSet custT="1"/>
      <dgm:spPr/>
      <dgm: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Kamuoyunun incelemesine katılın. Yani kararınız ve davranışınız kamuya açıklansaydı, bu etik ve uygun kabul edilir miydi?</a:t>
          </a:r>
        </a:p>
      </dgm:t>
    </dgm:pt>
    <dgm:pt modelId="{A26A22D9-3E64-48FF-9FA0-A975C53A8EB7}" type="parTrans" cxnId="{6D53DB35-32FD-4D63-AF97-3EEC64512875}">
      <dgm:prSet/>
      <dgm:spPr/>
      <dgm:t>
        <a:bodyPr/>
        <a:lstStyle/>
        <a:p>
          <a:endParaRPr lang="tr-TR"/>
        </a:p>
      </dgm:t>
    </dgm:pt>
    <dgm:pt modelId="{3E7146A2-CF17-463A-AA67-FBF70EFCE6D3}" type="sibTrans" cxnId="{6D53DB35-32FD-4D63-AF97-3EEC64512875}">
      <dgm:prSet/>
      <dgm:spPr/>
      <dgm:t>
        <a:bodyPr/>
        <a:lstStyle/>
        <a:p>
          <a:endParaRPr lang="tr-TR"/>
        </a:p>
      </dgm:t>
    </dgm:pt>
    <dgm:pt modelId="{F36C133C-3CDD-431C-8CB7-1E5BFC67A7A5}">
      <dgm:prSet custT="1"/>
      <dgm:spPr/>
      <dgm: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Kararınızın gerekçesini, hasta için mümkün olan en iyi sağlık sonucunu nasıl desteklediğine dair bir açıklama da dahil olmak üzere belgeleyin. </a:t>
          </a:r>
        </a:p>
      </dgm:t>
    </dgm:pt>
    <dgm:pt modelId="{61B4C100-B0A8-4279-816E-F765F07DE751}" type="parTrans" cxnId="{0FBF9552-34CD-4206-A14E-6252F84F3637}">
      <dgm:prSet/>
      <dgm:spPr/>
      <dgm:t>
        <a:bodyPr/>
        <a:lstStyle/>
        <a:p>
          <a:endParaRPr lang="tr-TR"/>
        </a:p>
      </dgm:t>
    </dgm:pt>
    <dgm:pt modelId="{AD438F5C-3305-4F26-A402-DA9596D4B144}" type="sibTrans" cxnId="{0FBF9552-34CD-4206-A14E-6252F84F3637}">
      <dgm:prSet/>
      <dgm:spPr/>
      <dgm:t>
        <a:bodyPr/>
        <a:lstStyle/>
        <a:p>
          <a:endParaRPr lang="tr-TR"/>
        </a:p>
      </dgm:t>
    </dgm:pt>
    <dgm:pt modelId="{EDDB7E72-B994-4487-8CF4-90C5991CE522}">
      <dgm:prSet/>
      <dgm:spPr/>
      <dgm:t>
        <a:bodyPr/>
        <a:lstStyle/>
        <a:p>
          <a:pPr marL="114300" lvl="1" indent="0" algn="l" defTabSz="577850">
            <a:lnSpc>
              <a:spcPct val="90000"/>
            </a:lnSpc>
            <a:spcBef>
              <a:spcPct val="0"/>
            </a:spcBef>
            <a:spcAft>
              <a:spcPct val="15000"/>
            </a:spcAft>
          </a:pPr>
          <a:endParaRPr lang="tr-TR" sz="1300" kern="1200" dirty="0"/>
        </a:p>
      </dgm:t>
    </dgm:pt>
    <dgm:pt modelId="{3995CB99-8852-4618-975B-3F2525A90D4E}" type="parTrans" cxnId="{79D68E57-2DF5-483A-A621-0E2AB4C694BC}">
      <dgm:prSet/>
      <dgm:spPr/>
      <dgm:t>
        <a:bodyPr/>
        <a:lstStyle/>
        <a:p>
          <a:endParaRPr lang="tr-TR"/>
        </a:p>
      </dgm:t>
    </dgm:pt>
    <dgm:pt modelId="{CFBC50C7-F963-47BE-B620-8B2F1DE6F57C}" type="sibTrans" cxnId="{79D68E57-2DF5-483A-A621-0E2AB4C694BC}">
      <dgm:prSet/>
      <dgm:spPr/>
      <dgm:t>
        <a:bodyPr/>
        <a:lstStyle/>
        <a:p>
          <a:endParaRPr lang="tr-TR"/>
        </a:p>
      </dgm:t>
    </dgm:pt>
    <dgm:pt modelId="{4E670A1E-7A9C-47A1-8876-70652CD87E07}">
      <dgm:prSet custT="1"/>
      <dgm:spPr/>
      <dgm:t>
        <a:bodyPr/>
        <a:lstStyle/>
        <a:p>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Mümkünse öğrendiklerinizi meslektaşlarınızla ve diğer sağlık profesyonelleriyle paylaşın.</a:t>
          </a:r>
        </a:p>
      </dgm:t>
    </dgm:pt>
    <dgm:pt modelId="{8356D677-A99F-4035-899F-55D20320F93F}" type="parTrans" cxnId="{4574362E-0535-4211-9E65-DC2DC2BA86E5}">
      <dgm:prSet/>
      <dgm:spPr/>
      <dgm:t>
        <a:bodyPr/>
        <a:lstStyle/>
        <a:p>
          <a:endParaRPr lang="tr-TR"/>
        </a:p>
      </dgm:t>
    </dgm:pt>
    <dgm:pt modelId="{A8884979-CFE2-4D73-9813-F52AFEF51F86}" type="sibTrans" cxnId="{4574362E-0535-4211-9E65-DC2DC2BA86E5}">
      <dgm:prSet/>
      <dgm:spPr/>
      <dgm:t>
        <a:bodyPr/>
        <a:lstStyle/>
        <a:p>
          <a:endParaRPr lang="tr-TR"/>
        </a:p>
      </dgm:t>
    </dgm:pt>
    <dgm:pt modelId="{59F7C14C-F68A-45AF-BCE9-256970D8BE36}">
      <dgm:prSet custT="1"/>
      <dgm:spPr/>
      <dgm:t>
        <a:bodyPr/>
        <a:lstStyle/>
        <a:p>
          <a:pPr marL="114300" lvl="1" indent="-114300" algn="l" defTabSz="666750">
            <a:lnSpc>
              <a:spcPct val="90000"/>
            </a:lnSpc>
            <a:spcBef>
              <a:spcPct val="0"/>
            </a:spcBef>
            <a:spcAft>
              <a:spcPct val="15000"/>
            </a:spcAft>
            <a:buNone/>
          </a:pPr>
          <a:endPar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endParaRPr>
        </a:p>
      </dgm:t>
    </dgm:pt>
    <dgm:pt modelId="{01465CDB-7D9B-41A5-A83C-C979DAC60AF4}" type="parTrans" cxnId="{652CCE58-7FF5-4CB4-9497-4FF56D2F0F5D}">
      <dgm:prSet/>
      <dgm:spPr/>
      <dgm:t>
        <a:bodyPr/>
        <a:lstStyle/>
        <a:p>
          <a:endParaRPr lang="tr-TR"/>
        </a:p>
      </dgm:t>
    </dgm:pt>
    <dgm:pt modelId="{87ABC5B9-CCCE-4E10-A966-55B4F5E65386}" type="sibTrans" cxnId="{652CCE58-7FF5-4CB4-9497-4FF56D2F0F5D}">
      <dgm:prSet/>
      <dgm:spPr/>
      <dgm:t>
        <a:bodyPr/>
        <a:lstStyle/>
        <a:p>
          <a:endParaRPr lang="tr-TR"/>
        </a:p>
      </dgm:t>
    </dgm:pt>
    <dgm:pt modelId="{0A6280F2-55AE-49A6-AE2F-ADAA3D2CF696}" type="pres">
      <dgm:prSet presAssocID="{569A227A-D5F6-41ED-AD60-C4A4D47F2C67}" presName="linearFlow" presStyleCnt="0">
        <dgm:presLayoutVars>
          <dgm:dir/>
          <dgm:animLvl val="lvl"/>
          <dgm:resizeHandles val="exact"/>
        </dgm:presLayoutVars>
      </dgm:prSet>
      <dgm:spPr/>
      <dgm:t>
        <a:bodyPr/>
        <a:lstStyle/>
        <a:p>
          <a:endParaRPr lang="tr-TR"/>
        </a:p>
      </dgm:t>
    </dgm:pt>
    <dgm:pt modelId="{3D82E805-9A47-45AE-9985-8889458AE4FD}" type="pres">
      <dgm:prSet presAssocID="{33FF4829-4FA1-45A9-8871-3912611EF256}" presName="composite" presStyleCnt="0"/>
      <dgm:spPr/>
    </dgm:pt>
    <dgm:pt modelId="{139E9BD6-0418-41CA-B391-24BBF88869EB}" type="pres">
      <dgm:prSet presAssocID="{33FF4829-4FA1-45A9-8871-3912611EF256}" presName="parentText" presStyleLbl="alignNode1" presStyleIdx="0" presStyleCnt="3" custLinFactNeighborX="-322" custLinFactNeighborY="87924">
        <dgm:presLayoutVars>
          <dgm:chMax val="1"/>
          <dgm:bulletEnabled val="1"/>
        </dgm:presLayoutVars>
      </dgm:prSet>
      <dgm:spPr/>
      <dgm:t>
        <a:bodyPr/>
        <a:lstStyle/>
        <a:p>
          <a:endParaRPr lang="tr-TR"/>
        </a:p>
      </dgm:t>
    </dgm:pt>
    <dgm:pt modelId="{B47E6EF3-2471-4D33-BA23-D18F371B3064}" type="pres">
      <dgm:prSet presAssocID="{33FF4829-4FA1-45A9-8871-3912611EF256}" presName="descendantText" presStyleLbl="alignAcc1" presStyleIdx="0" presStyleCnt="3" custScaleY="100000">
        <dgm:presLayoutVars>
          <dgm:bulletEnabled val="1"/>
        </dgm:presLayoutVars>
      </dgm:prSet>
      <dgm:spPr/>
      <dgm:t>
        <a:bodyPr/>
        <a:lstStyle/>
        <a:p>
          <a:endParaRPr lang="tr-TR"/>
        </a:p>
      </dgm:t>
    </dgm:pt>
    <dgm:pt modelId="{3DB1E070-EFBE-4259-AA94-8888F094032B}" type="pres">
      <dgm:prSet presAssocID="{ED2B9EC0-0303-4E75-86B7-A00EF6EF9AAB}" presName="sp" presStyleCnt="0"/>
      <dgm:spPr/>
    </dgm:pt>
    <dgm:pt modelId="{D21D62C1-5EB8-4FD3-8118-DBD82CDD12A9}" type="pres">
      <dgm:prSet presAssocID="{BDC7BFC7-E335-4F25-B1D0-73405B2903EB}" presName="composite" presStyleCnt="0"/>
      <dgm:spPr/>
    </dgm:pt>
    <dgm:pt modelId="{CACA32F0-1CF0-4330-8813-F2A59EFF37E4}" type="pres">
      <dgm:prSet presAssocID="{BDC7BFC7-E335-4F25-B1D0-73405B2903EB}" presName="parentText" presStyleLbl="alignNode1" presStyleIdx="1" presStyleCnt="3" custLinFactNeighborX="-304" custLinFactNeighborY="88178">
        <dgm:presLayoutVars>
          <dgm:chMax val="1"/>
          <dgm:bulletEnabled val="1"/>
        </dgm:presLayoutVars>
      </dgm:prSet>
      <dgm:spPr/>
      <dgm:t>
        <a:bodyPr/>
        <a:lstStyle/>
        <a:p>
          <a:endParaRPr lang="tr-TR"/>
        </a:p>
      </dgm:t>
    </dgm:pt>
    <dgm:pt modelId="{0A601201-B892-4DC3-A297-516FFFDCF352}" type="pres">
      <dgm:prSet presAssocID="{BDC7BFC7-E335-4F25-B1D0-73405B2903EB}" presName="descendantText" presStyleLbl="alignAcc1" presStyleIdx="1" presStyleCnt="3">
        <dgm:presLayoutVars>
          <dgm:bulletEnabled val="1"/>
        </dgm:presLayoutVars>
      </dgm:prSet>
      <dgm:spPr/>
      <dgm:t>
        <a:bodyPr/>
        <a:lstStyle/>
        <a:p>
          <a:endParaRPr lang="tr-TR"/>
        </a:p>
      </dgm:t>
    </dgm:pt>
    <dgm:pt modelId="{6857AA45-652F-481E-8D2F-3E6700399E0B}" type="pres">
      <dgm:prSet presAssocID="{C8A20EC3-07DB-40FB-A406-3982B26EC1B9}" presName="sp" presStyleCnt="0"/>
      <dgm:spPr/>
    </dgm:pt>
    <dgm:pt modelId="{5FECD30A-DFA6-4104-907A-8559D8093A6B}" type="pres">
      <dgm:prSet presAssocID="{6CEF5EBC-DEF7-4D68-8272-E6D3ADCE80C2}" presName="composite" presStyleCnt="0"/>
      <dgm:spPr/>
    </dgm:pt>
    <dgm:pt modelId="{B106FF4C-E6E0-4062-A3FB-3DF2B1C3722D}" type="pres">
      <dgm:prSet presAssocID="{6CEF5EBC-DEF7-4D68-8272-E6D3ADCE80C2}" presName="parentText" presStyleLbl="alignNode1" presStyleIdx="2" presStyleCnt="3" custLinFactY="-79532" custLinFactNeighborX="-1579" custLinFactNeighborY="-100000">
        <dgm:presLayoutVars>
          <dgm:chMax val="1"/>
          <dgm:bulletEnabled val="1"/>
        </dgm:presLayoutVars>
      </dgm:prSet>
      <dgm:spPr/>
      <dgm:t>
        <a:bodyPr/>
        <a:lstStyle/>
        <a:p>
          <a:endParaRPr lang="tr-TR"/>
        </a:p>
      </dgm:t>
    </dgm:pt>
    <dgm:pt modelId="{C0226919-88FB-4D72-ABF2-562D311D6E9C}" type="pres">
      <dgm:prSet presAssocID="{6CEF5EBC-DEF7-4D68-8272-E6D3ADCE80C2}" presName="descendantText" presStyleLbl="alignAcc1" presStyleIdx="2" presStyleCnt="3">
        <dgm:presLayoutVars>
          <dgm:bulletEnabled val="1"/>
        </dgm:presLayoutVars>
      </dgm:prSet>
      <dgm:spPr/>
      <dgm:t>
        <a:bodyPr/>
        <a:lstStyle/>
        <a:p>
          <a:endParaRPr lang="tr-TR"/>
        </a:p>
      </dgm:t>
    </dgm:pt>
  </dgm:ptLst>
  <dgm:cxnLst>
    <dgm:cxn modelId="{32851680-3593-4A9A-B712-131F2F14B7FD}" type="presOf" srcId="{3FA2AF14-0961-4C42-9A9E-4A62AD07C40F}" destId="{B47E6EF3-2471-4D33-BA23-D18F371B3064}" srcOrd="0" destOrd="1" presId="urn:microsoft.com/office/officeart/2005/8/layout/chevron2"/>
    <dgm:cxn modelId="{E2401861-3A85-426D-A2E6-1071E81121D8}" type="presOf" srcId="{F36C133C-3CDD-431C-8CB7-1E5BFC67A7A5}" destId="{0A601201-B892-4DC3-A297-516FFFDCF352}" srcOrd="0" destOrd="1" presId="urn:microsoft.com/office/officeart/2005/8/layout/chevron2"/>
    <dgm:cxn modelId="{2E42CB81-0AF5-4F47-9252-C52BB1B88F84}" type="presOf" srcId="{95144E23-6F17-4F9D-9EBC-C24EF132E05F}" destId="{B47E6EF3-2471-4D33-BA23-D18F371B3064}" srcOrd="0" destOrd="3" presId="urn:microsoft.com/office/officeart/2005/8/layout/chevron2"/>
    <dgm:cxn modelId="{4C483937-FB58-42F3-9244-45AFBBCE9B15}" type="presOf" srcId="{EDDB7E72-B994-4487-8CF4-90C5991CE522}" destId="{0A601201-B892-4DC3-A297-516FFFDCF352}" srcOrd="0" destOrd="2" presId="urn:microsoft.com/office/officeart/2005/8/layout/chevron2"/>
    <dgm:cxn modelId="{4BF06AA1-D8BF-413D-8CE2-7297CBFFE56E}" srcId="{6CEF5EBC-DEF7-4D68-8272-E6D3ADCE80C2}" destId="{CACBB68F-07A2-4002-8043-28A5DC755E36}" srcOrd="0" destOrd="0" parTransId="{CD00721B-49AF-4CFB-8AA2-562968B60D6B}" sibTransId="{126DE53A-DB93-44A5-91F5-DB481D178FA1}"/>
    <dgm:cxn modelId="{DFE6B8FC-E6C5-4109-86C3-1B428B6EBA9B}" type="presOf" srcId="{BDC7BFC7-E335-4F25-B1D0-73405B2903EB}" destId="{CACA32F0-1CF0-4330-8813-F2A59EFF37E4}" srcOrd="0" destOrd="0" presId="urn:microsoft.com/office/officeart/2005/8/layout/chevron2"/>
    <dgm:cxn modelId="{449C10B4-498D-4FD0-AB06-9122A040827D}" srcId="{33FF4829-4FA1-45A9-8871-3912611EF256}" destId="{0ED5763D-F97D-4269-879D-26E62F0558AA}" srcOrd="2" destOrd="0" parTransId="{0A568113-07AE-480D-BD0E-A5282D64E314}" sibTransId="{97EFCD7D-12CB-479C-A75E-7984B8B4292D}"/>
    <dgm:cxn modelId="{D1BB7B6C-C4B2-411F-ACF6-8077D7C07DFB}" type="presOf" srcId="{CACBB68F-07A2-4002-8043-28A5DC755E36}" destId="{C0226919-88FB-4D72-ABF2-562D311D6E9C}" srcOrd="0" destOrd="0" presId="urn:microsoft.com/office/officeart/2005/8/layout/chevron2"/>
    <dgm:cxn modelId="{A9B488BC-B4A0-48BC-ABA6-07CEC3FF2FA1}" type="presOf" srcId="{6CEF5EBC-DEF7-4D68-8272-E6D3ADCE80C2}" destId="{B106FF4C-E6E0-4062-A3FB-3DF2B1C3722D}" srcOrd="0" destOrd="0" presId="urn:microsoft.com/office/officeart/2005/8/layout/chevron2"/>
    <dgm:cxn modelId="{5DBF835B-CC33-4185-811C-395DD24E8997}" srcId="{BDC7BFC7-E335-4F25-B1D0-73405B2903EB}" destId="{A7F7DDE6-31AE-4E3D-BEEC-A0F910447C49}" srcOrd="0" destOrd="0" parTransId="{0EE93CDD-BE4F-4B6E-B933-133D9C4894D2}" sibTransId="{C6C0E2F2-1440-43DB-ACDF-8C4F8A44AC64}"/>
    <dgm:cxn modelId="{6D53DB35-32FD-4D63-AF97-3EEC64512875}" srcId="{33FF4829-4FA1-45A9-8871-3912611EF256}" destId="{95144E23-6F17-4F9D-9EBC-C24EF132E05F}" srcOrd="3" destOrd="0" parTransId="{A26A22D9-3E64-48FF-9FA0-A975C53A8EB7}" sibTransId="{3E7146A2-CF17-463A-AA67-FBF70EFCE6D3}"/>
    <dgm:cxn modelId="{28F35D48-5FBA-47F7-B90E-DC353A61E788}" type="presOf" srcId="{59F7C14C-F68A-45AF-BCE9-256970D8BE36}" destId="{B47E6EF3-2471-4D33-BA23-D18F371B3064}" srcOrd="0" destOrd="4" presId="urn:microsoft.com/office/officeart/2005/8/layout/chevron2"/>
    <dgm:cxn modelId="{4574362E-0535-4211-9E65-DC2DC2BA86E5}" srcId="{6CEF5EBC-DEF7-4D68-8272-E6D3ADCE80C2}" destId="{4E670A1E-7A9C-47A1-8876-70652CD87E07}" srcOrd="1" destOrd="0" parTransId="{8356D677-A99F-4035-899F-55D20320F93F}" sibTransId="{A8884979-CFE2-4D73-9813-F52AFEF51F86}"/>
    <dgm:cxn modelId="{7F5CCA83-E8FC-48EE-9DEC-20AEA304FE02}" type="presOf" srcId="{0ED5763D-F97D-4269-879D-26E62F0558AA}" destId="{B47E6EF3-2471-4D33-BA23-D18F371B3064}" srcOrd="0" destOrd="2" presId="urn:microsoft.com/office/officeart/2005/8/layout/chevron2"/>
    <dgm:cxn modelId="{3BDE0B94-892D-49EC-92D0-4039AC5BE187}" type="presOf" srcId="{A7F7DDE6-31AE-4E3D-BEEC-A0F910447C49}" destId="{0A601201-B892-4DC3-A297-516FFFDCF352}" srcOrd="0" destOrd="0" presId="urn:microsoft.com/office/officeart/2005/8/layout/chevron2"/>
    <dgm:cxn modelId="{FD5C883E-445F-49EC-A90F-585636734E76}" type="presOf" srcId="{4E670A1E-7A9C-47A1-8876-70652CD87E07}" destId="{C0226919-88FB-4D72-ABF2-562D311D6E9C}" srcOrd="0" destOrd="1" presId="urn:microsoft.com/office/officeart/2005/8/layout/chevron2"/>
    <dgm:cxn modelId="{0A97D3B8-FD7C-4CC3-92E2-C761F5385254}" srcId="{33FF4829-4FA1-45A9-8871-3912611EF256}" destId="{3FA2AF14-0961-4C42-9A9E-4A62AD07C40F}" srcOrd="1" destOrd="0" parTransId="{DF153922-112A-4DE1-BEA7-B1B9DEE0C0B1}" sibTransId="{5163CA91-EF74-4B2F-991A-A4A74F1AE29D}"/>
    <dgm:cxn modelId="{6F19FD76-87D0-4F9E-B03D-BE4F4AC3C9E2}" srcId="{33FF4829-4FA1-45A9-8871-3912611EF256}" destId="{B7A2FF86-0759-48FC-BCC7-079FC8EC6FFE}" srcOrd="0" destOrd="0" parTransId="{0C466355-3A67-4B6A-A7F1-04BF891B62B4}" sibTransId="{B3FA210F-EF3B-4E30-B5EC-289C7B6F1DA2}"/>
    <dgm:cxn modelId="{129E1002-31B6-4A12-BA9C-5E4A75416ED9}" type="presOf" srcId="{569A227A-D5F6-41ED-AD60-C4A4D47F2C67}" destId="{0A6280F2-55AE-49A6-AE2F-ADAA3D2CF696}" srcOrd="0" destOrd="0" presId="urn:microsoft.com/office/officeart/2005/8/layout/chevron2"/>
    <dgm:cxn modelId="{86F57F9F-4A4E-4195-85EB-F33D4ABAEEB5}" type="presOf" srcId="{B7A2FF86-0759-48FC-BCC7-079FC8EC6FFE}" destId="{B47E6EF3-2471-4D33-BA23-D18F371B3064}" srcOrd="0" destOrd="0" presId="urn:microsoft.com/office/officeart/2005/8/layout/chevron2"/>
    <dgm:cxn modelId="{652CCE58-7FF5-4CB4-9497-4FF56D2F0F5D}" srcId="{33FF4829-4FA1-45A9-8871-3912611EF256}" destId="{59F7C14C-F68A-45AF-BCE9-256970D8BE36}" srcOrd="4" destOrd="0" parTransId="{01465CDB-7D9B-41A5-A83C-C979DAC60AF4}" sibTransId="{87ABC5B9-CCCE-4E10-A966-55B4F5E65386}"/>
    <dgm:cxn modelId="{78E50AB8-B248-4A9F-A506-F55C68C8EDB8}" srcId="{569A227A-D5F6-41ED-AD60-C4A4D47F2C67}" destId="{BDC7BFC7-E335-4F25-B1D0-73405B2903EB}" srcOrd="1" destOrd="0" parTransId="{CAF14E90-0AAB-430D-84D1-C3C412A9BA06}" sibTransId="{C8A20EC3-07DB-40FB-A406-3982B26EC1B9}"/>
    <dgm:cxn modelId="{79D68E57-2DF5-483A-A621-0E2AB4C694BC}" srcId="{BDC7BFC7-E335-4F25-B1D0-73405B2903EB}" destId="{EDDB7E72-B994-4487-8CF4-90C5991CE522}" srcOrd="2" destOrd="0" parTransId="{3995CB99-8852-4618-975B-3F2525A90D4E}" sibTransId="{CFBC50C7-F963-47BE-B620-8B2F1DE6F57C}"/>
    <dgm:cxn modelId="{137B31DF-C77F-4F1D-AFF0-18492EC9C6E5}" type="presOf" srcId="{33FF4829-4FA1-45A9-8871-3912611EF256}" destId="{139E9BD6-0418-41CA-B391-24BBF88869EB}" srcOrd="0" destOrd="0" presId="urn:microsoft.com/office/officeart/2005/8/layout/chevron2"/>
    <dgm:cxn modelId="{35624C06-D451-4375-BFDB-767DCD243BF5}" srcId="{569A227A-D5F6-41ED-AD60-C4A4D47F2C67}" destId="{33FF4829-4FA1-45A9-8871-3912611EF256}" srcOrd="0" destOrd="0" parTransId="{E22C178F-1BD7-4EB2-865B-DEA97C51516F}" sibTransId="{ED2B9EC0-0303-4E75-86B7-A00EF6EF9AAB}"/>
    <dgm:cxn modelId="{F86279EF-1434-4BD2-9040-FD93AA1C3009}" srcId="{569A227A-D5F6-41ED-AD60-C4A4D47F2C67}" destId="{6CEF5EBC-DEF7-4D68-8272-E6D3ADCE80C2}" srcOrd="2" destOrd="0" parTransId="{CF3BD6BB-F6A6-4024-9E22-2F140898D8E1}" sibTransId="{1D2644D1-CF16-413E-BEC7-1D763995480C}"/>
    <dgm:cxn modelId="{0FBF9552-34CD-4206-A14E-6252F84F3637}" srcId="{BDC7BFC7-E335-4F25-B1D0-73405B2903EB}" destId="{F36C133C-3CDD-431C-8CB7-1E5BFC67A7A5}" srcOrd="1" destOrd="0" parTransId="{61B4C100-B0A8-4279-816E-F765F07DE751}" sibTransId="{AD438F5C-3305-4F26-A402-DA9596D4B144}"/>
    <dgm:cxn modelId="{6DDA1582-BF00-4F5B-A081-6BFA0CD64343}" type="presParOf" srcId="{0A6280F2-55AE-49A6-AE2F-ADAA3D2CF696}" destId="{3D82E805-9A47-45AE-9985-8889458AE4FD}" srcOrd="0" destOrd="0" presId="urn:microsoft.com/office/officeart/2005/8/layout/chevron2"/>
    <dgm:cxn modelId="{19D72D17-ABD4-44D8-9362-50EBE7DC3525}" type="presParOf" srcId="{3D82E805-9A47-45AE-9985-8889458AE4FD}" destId="{139E9BD6-0418-41CA-B391-24BBF88869EB}" srcOrd="0" destOrd="0" presId="urn:microsoft.com/office/officeart/2005/8/layout/chevron2"/>
    <dgm:cxn modelId="{17F17D2F-F56F-488B-96F1-B24D0A1EE1FB}" type="presParOf" srcId="{3D82E805-9A47-45AE-9985-8889458AE4FD}" destId="{B47E6EF3-2471-4D33-BA23-D18F371B3064}" srcOrd="1" destOrd="0" presId="urn:microsoft.com/office/officeart/2005/8/layout/chevron2"/>
    <dgm:cxn modelId="{B87E2251-D817-4CA6-B5DB-9B5E683B6A8A}" type="presParOf" srcId="{0A6280F2-55AE-49A6-AE2F-ADAA3D2CF696}" destId="{3DB1E070-EFBE-4259-AA94-8888F094032B}" srcOrd="1" destOrd="0" presId="urn:microsoft.com/office/officeart/2005/8/layout/chevron2"/>
    <dgm:cxn modelId="{730FF799-52E2-4D0E-8A25-8F3101C3346E}" type="presParOf" srcId="{0A6280F2-55AE-49A6-AE2F-ADAA3D2CF696}" destId="{D21D62C1-5EB8-4FD3-8118-DBD82CDD12A9}" srcOrd="2" destOrd="0" presId="urn:microsoft.com/office/officeart/2005/8/layout/chevron2"/>
    <dgm:cxn modelId="{031BC68D-42B5-484D-84AB-B3B1525A54E3}" type="presParOf" srcId="{D21D62C1-5EB8-4FD3-8118-DBD82CDD12A9}" destId="{CACA32F0-1CF0-4330-8813-F2A59EFF37E4}" srcOrd="0" destOrd="0" presId="urn:microsoft.com/office/officeart/2005/8/layout/chevron2"/>
    <dgm:cxn modelId="{CFAA55EC-F7A0-463B-A180-168DFAE5F106}" type="presParOf" srcId="{D21D62C1-5EB8-4FD3-8118-DBD82CDD12A9}" destId="{0A601201-B892-4DC3-A297-516FFFDCF352}" srcOrd="1" destOrd="0" presId="urn:microsoft.com/office/officeart/2005/8/layout/chevron2"/>
    <dgm:cxn modelId="{21AC706E-4988-439A-BB9A-94AB2A5D7AE4}" type="presParOf" srcId="{0A6280F2-55AE-49A6-AE2F-ADAA3D2CF696}" destId="{6857AA45-652F-481E-8D2F-3E6700399E0B}" srcOrd="3" destOrd="0" presId="urn:microsoft.com/office/officeart/2005/8/layout/chevron2"/>
    <dgm:cxn modelId="{C09F8AD8-B12D-40CD-93EB-D4F7B9A3363B}" type="presParOf" srcId="{0A6280F2-55AE-49A6-AE2F-ADAA3D2CF696}" destId="{5FECD30A-DFA6-4104-907A-8559D8093A6B}" srcOrd="4" destOrd="0" presId="urn:microsoft.com/office/officeart/2005/8/layout/chevron2"/>
    <dgm:cxn modelId="{5A26F72C-3B0A-4325-A7E1-D55E57F67B3A}" type="presParOf" srcId="{5FECD30A-DFA6-4104-907A-8559D8093A6B}" destId="{B106FF4C-E6E0-4062-A3FB-3DF2B1C3722D}" srcOrd="0" destOrd="0" presId="urn:microsoft.com/office/officeart/2005/8/layout/chevron2"/>
    <dgm:cxn modelId="{AA48C4A3-5EF5-4EE9-B73B-C45BF9D820A3}" type="presParOf" srcId="{5FECD30A-DFA6-4104-907A-8559D8093A6B}" destId="{C0226919-88FB-4D72-ABF2-562D311D6E9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9E9BD6-0418-41CA-B391-24BBF88869EB}">
      <dsp:nvSpPr>
        <dsp:cNvPr id="0" name=""/>
        <dsp:cNvSpPr/>
      </dsp:nvSpPr>
      <dsp:spPr>
        <a:xfrm rot="5400000">
          <a:off x="-326825" y="330486"/>
          <a:ext cx="2178833" cy="1525183"/>
        </a:xfrm>
        <a:prstGeom prst="chevron">
          <a:avLst/>
        </a:prstGeom>
        <a:solidFill>
          <a:schemeClr val="accent2">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a:latin typeface="Times New Roman" panose="02020603050405020304" pitchFamily="18" charset="0"/>
              <a:cs typeface="Times New Roman" panose="02020603050405020304" pitchFamily="18" charset="0"/>
            </a:rPr>
            <a:t>Sorunu Belirleyin ve Durumu İnceleyin </a:t>
          </a:r>
        </a:p>
      </dsp:txBody>
      <dsp:txXfrm rot="-5400000">
        <a:off x="1" y="766253"/>
        <a:ext cx="1525183" cy="653650"/>
      </dsp:txXfrm>
    </dsp:sp>
    <dsp:sp modelId="{B47E6EF3-2471-4D33-BA23-D18F371B3064}">
      <dsp:nvSpPr>
        <dsp:cNvPr id="0" name=""/>
        <dsp:cNvSpPr/>
      </dsp:nvSpPr>
      <dsp:spPr>
        <a:xfrm rot="5400000">
          <a:off x="4440313" y="-2911469"/>
          <a:ext cx="1416241" cy="7246502"/>
        </a:xfrm>
        <a:prstGeom prst="round2SameRect">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Etik sorun veya ikilem nedir? </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Etik ikilem bir 'değerler çatışması' nedeniyle karmaşık hale mi geliyor?</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Temel gerçekler nelerdir?</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Hasta bilinçli bir karar vermek için yeterli bilgiye sahip mi?</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Göz önünde bulundurmanız gereken benzersiz durumsal faktörler var mı?</a:t>
          </a:r>
        </a:p>
      </dsp:txBody>
      <dsp:txXfrm rot="-5400000">
        <a:off x="1525183" y="72796"/>
        <a:ext cx="7177367" cy="1277971"/>
      </dsp:txXfrm>
    </dsp:sp>
    <dsp:sp modelId="{CACA32F0-1CF0-4330-8813-F2A59EFF37E4}">
      <dsp:nvSpPr>
        <dsp:cNvPr id="0" name=""/>
        <dsp:cNvSpPr/>
      </dsp:nvSpPr>
      <dsp:spPr>
        <a:xfrm rot="5400000">
          <a:off x="-326825" y="2223170"/>
          <a:ext cx="2178833" cy="1525183"/>
        </a:xfrm>
        <a:prstGeom prst="chevron">
          <a:avLst/>
        </a:prstGeom>
        <a:solidFill>
          <a:schemeClr val="accent3">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a:latin typeface="Times New Roman" panose="02020603050405020304" pitchFamily="18" charset="0"/>
              <a:cs typeface="Times New Roman" panose="02020603050405020304" pitchFamily="18" charset="0"/>
            </a:rPr>
            <a:t>Yönergeleri ve Standartları Uygulayın </a:t>
          </a:r>
        </a:p>
      </dsp:txBody>
      <dsp:txXfrm rot="-5400000">
        <a:off x="1" y="2658937"/>
        <a:ext cx="1525183" cy="653650"/>
      </dsp:txXfrm>
    </dsp:sp>
    <dsp:sp modelId="{0A601201-B892-4DC3-A297-516FFFDCF352}">
      <dsp:nvSpPr>
        <dsp:cNvPr id="0" name=""/>
        <dsp:cNvSpPr/>
      </dsp:nvSpPr>
      <dsp:spPr>
        <a:xfrm rot="5400000">
          <a:off x="4440313" y="-1018785"/>
          <a:ext cx="1416241" cy="7246502"/>
        </a:xfrm>
        <a:prstGeom prst="round2SameRect">
          <a:avLst/>
        </a:prstGeom>
        <a:solidFill>
          <a:schemeClr val="lt1">
            <a:alpha val="90000"/>
            <a:hueOff val="0"/>
            <a:satOff val="0"/>
            <a:lumOff val="0"/>
            <a:alphaOff val="0"/>
          </a:schemeClr>
        </a:solidFill>
        <a:ln w="1587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Etik kurallarımız bu durum hakkında ne diyor? </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Göz önünde bulundurmanız gereken geçerli mevzuat, politika veya yönergeler var mı? </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Sizi bilgilendirecek ve destekleyecek uygulanabilir bir araştırma veya literatür var mı? </a:t>
          </a:r>
        </a:p>
        <a:p>
          <a:pPr marL="114300" lvl="1" indent="-114300" algn="l" defTabSz="666750">
            <a:lnSpc>
              <a:spcPct val="90000"/>
            </a:lnSpc>
            <a:spcBef>
              <a:spcPct val="0"/>
            </a:spcBef>
            <a:spcAft>
              <a:spcPct val="15000"/>
            </a:spcAft>
            <a:buChar char="••"/>
          </a:pPr>
          <a:r>
            <a:rPr lang="tr-TR" sz="1500" kern="1200" dirty="0">
              <a:latin typeface="Times New Roman" panose="02020603050405020304" pitchFamily="18" charset="0"/>
              <a:cs typeface="Times New Roman" panose="02020603050405020304" pitchFamily="18" charset="0"/>
            </a:rPr>
            <a:t>Danışabileceğiniz bir meslektaşınız var mı?</a:t>
          </a:r>
        </a:p>
      </dsp:txBody>
      <dsp:txXfrm rot="-5400000">
        <a:off x="1525183" y="1965480"/>
        <a:ext cx="7177367" cy="1277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9E9BD6-0418-41CA-B391-24BBF88869EB}">
      <dsp:nvSpPr>
        <dsp:cNvPr id="0" name=""/>
        <dsp:cNvSpPr/>
      </dsp:nvSpPr>
      <dsp:spPr>
        <a:xfrm rot="5400000">
          <a:off x="-278828" y="1915823"/>
          <a:ext cx="1858858" cy="1301201"/>
        </a:xfrm>
        <a:prstGeom prst="chevron">
          <a:avLst/>
        </a:prstGeom>
        <a:solidFill>
          <a:schemeClr val="accent2">
            <a:shade val="80000"/>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solidFill>
                <a:prstClr val="white"/>
              </a:solidFill>
              <a:latin typeface="Times New Roman" panose="02020603050405020304" pitchFamily="18" charset="0"/>
              <a:ea typeface="+mn-ea"/>
              <a:cs typeface="Times New Roman" panose="02020603050405020304" pitchFamily="18" charset="0"/>
            </a:rPr>
            <a:t>Karar Verme Sürecinizi Uygulayın ve Belgeleyin</a:t>
          </a:r>
        </a:p>
      </dsp:txBody>
      <dsp:txXfrm rot="-5400000">
        <a:off x="1" y="2287596"/>
        <a:ext cx="1301201" cy="557657"/>
      </dsp:txXfrm>
    </dsp:sp>
    <dsp:sp modelId="{B47E6EF3-2471-4D33-BA23-D18F371B3064}">
      <dsp:nvSpPr>
        <dsp:cNvPr id="0" name=""/>
        <dsp:cNvSpPr/>
      </dsp:nvSpPr>
      <dsp:spPr>
        <a:xfrm rot="5400000">
          <a:off x="4776914" y="-3473102"/>
          <a:ext cx="1208893" cy="8160320"/>
        </a:xfrm>
        <a:prstGeom prst="round2SameRect">
          <a:avLst/>
        </a:prstGeom>
        <a:solidFill>
          <a:schemeClr val="lt1">
            <a:alpha val="90000"/>
            <a:hueOff val="0"/>
            <a:satOff val="0"/>
            <a:lumOff val="0"/>
            <a:alphaOff val="0"/>
          </a:schemeClr>
        </a:solidFill>
        <a:ln w="1587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0" algn="l" defTabSz="488950">
            <a:lnSpc>
              <a:spcPct val="90000"/>
            </a:lnSpc>
            <a:spcBef>
              <a:spcPct val="0"/>
            </a:spcBef>
            <a:spcAft>
              <a:spcPct val="15000"/>
            </a:spcAft>
            <a:buChar char="••"/>
          </a:pPr>
          <a:endParaRPr lang="tr-TR" sz="1100" kern="1200" dirty="0"/>
        </a:p>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En az 3 alternatif eylem planını belirleyin ve eleştirel olarak düşünün. Her birinin güçlü yönlerini ve sınırlamalarını göz önünde bulundurun. </a:t>
          </a:r>
        </a:p>
        <a:p>
          <a:pPr marL="114300" lvl="1" indent="-114300" algn="l" defTabSz="666750">
            <a:lnSpc>
              <a:spcPct val="90000"/>
            </a:lnSpc>
            <a:spcBef>
              <a:spcPct val="0"/>
            </a:spcBef>
            <a:spcAft>
              <a:spcPct val="15000"/>
            </a:spcAft>
            <a:buChar char="••"/>
          </a:pPr>
          <a:r>
            <a:rPr lang="tr-TR" sz="1500" kern="120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Olası çözümleri değerlendirirken kendinize sorun. Bu hareket tarzı hastanızı ilk sıraya koyar ve özerk bir kişi olarak onun haklarına saygı gösterir mi?</a:t>
          </a:r>
          <a:endPar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endParaRPr>
        </a:p>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Kamuoyunun incelemesine katılın. Yani kararınız ve davranışınız kamuya açıklansaydı, bu etik ve uygun kabul edilir miydi?</a:t>
          </a:r>
        </a:p>
        <a:p>
          <a:pPr marL="114300" lvl="1" indent="-114300" algn="l" defTabSz="666750">
            <a:lnSpc>
              <a:spcPct val="90000"/>
            </a:lnSpc>
            <a:spcBef>
              <a:spcPct val="0"/>
            </a:spcBef>
            <a:spcAft>
              <a:spcPct val="15000"/>
            </a:spcAft>
            <a:buChar char="••"/>
          </a:pPr>
          <a:endPar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endParaRPr>
        </a:p>
      </dsp:txBody>
      <dsp:txXfrm rot="-5400000">
        <a:off x="1301201" y="61624"/>
        <a:ext cx="8101307" cy="1090867"/>
      </dsp:txXfrm>
    </dsp:sp>
    <dsp:sp modelId="{CACA32F0-1CF0-4330-8813-F2A59EFF37E4}">
      <dsp:nvSpPr>
        <dsp:cNvPr id="0" name=""/>
        <dsp:cNvSpPr/>
      </dsp:nvSpPr>
      <dsp:spPr>
        <a:xfrm rot="5400000">
          <a:off x="-278828" y="3587865"/>
          <a:ext cx="1858858" cy="1301201"/>
        </a:xfrm>
        <a:prstGeom prst="chevron">
          <a:avLst/>
        </a:prstGeom>
        <a:solidFill>
          <a:schemeClr val="accent2">
            <a:shade val="80000"/>
            <a:hueOff val="-318036"/>
            <a:satOff val="-8358"/>
            <a:lumOff val="15805"/>
            <a:alphaOff val="0"/>
          </a:schemeClr>
        </a:solidFill>
        <a:ln w="15875" cap="rnd" cmpd="sng" algn="ctr">
          <a:solidFill>
            <a:schemeClr val="accent2">
              <a:shade val="80000"/>
              <a:hueOff val="-318036"/>
              <a:satOff val="-8358"/>
              <a:lumOff val="1580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solidFill>
                <a:prstClr val="white"/>
              </a:solidFill>
              <a:latin typeface="Times New Roman" panose="02020603050405020304" pitchFamily="18" charset="0"/>
              <a:ea typeface="+mn-ea"/>
              <a:cs typeface="Times New Roman" panose="02020603050405020304" pitchFamily="18" charset="0"/>
            </a:rPr>
            <a:t>Gözden Geçirin ve İfade Edin </a:t>
          </a:r>
        </a:p>
      </dsp:txBody>
      <dsp:txXfrm rot="-5400000">
        <a:off x="1" y="3959638"/>
        <a:ext cx="1301201" cy="557657"/>
      </dsp:txXfrm>
    </dsp:sp>
    <dsp:sp modelId="{0A601201-B892-4DC3-A297-516FFFDCF352}">
      <dsp:nvSpPr>
        <dsp:cNvPr id="0" name=""/>
        <dsp:cNvSpPr/>
      </dsp:nvSpPr>
      <dsp:spPr>
        <a:xfrm rot="5400000">
          <a:off x="4777232" y="-1806099"/>
          <a:ext cx="1208258" cy="8160320"/>
        </a:xfrm>
        <a:prstGeom prst="round2SameRect">
          <a:avLst/>
        </a:prstGeom>
        <a:solidFill>
          <a:schemeClr val="lt1">
            <a:alpha val="90000"/>
            <a:hueOff val="0"/>
            <a:satOff val="0"/>
            <a:lumOff val="0"/>
            <a:alphaOff val="0"/>
          </a:schemeClr>
        </a:solidFill>
        <a:ln w="15875" cap="rnd" cmpd="sng" algn="ctr">
          <a:solidFill>
            <a:schemeClr val="accent2">
              <a:shade val="80000"/>
              <a:hueOff val="-318036"/>
              <a:satOff val="-8358"/>
              <a:lumOff val="1580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En uygun eylem planını seçin ve kararınızı uygulayın.</a:t>
          </a:r>
        </a:p>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Kararınızın gerekçesini, hasta için mümkün olan en iyi sağlık sonucunu nasıl desteklediğine dair bir açıklama da dahil olmak üzere belgeleyin. </a:t>
          </a:r>
        </a:p>
        <a:p>
          <a:pPr marL="114300" lvl="1" indent="0" algn="l" defTabSz="577850">
            <a:lnSpc>
              <a:spcPct val="90000"/>
            </a:lnSpc>
            <a:spcBef>
              <a:spcPct val="0"/>
            </a:spcBef>
            <a:spcAft>
              <a:spcPct val="15000"/>
            </a:spcAft>
            <a:buChar char="••"/>
          </a:pPr>
          <a:endParaRPr lang="tr-TR" sz="1300" kern="1200" dirty="0"/>
        </a:p>
      </dsp:txBody>
      <dsp:txXfrm rot="-5400000">
        <a:off x="1301201" y="1728914"/>
        <a:ext cx="8101338" cy="1090294"/>
      </dsp:txXfrm>
    </dsp:sp>
    <dsp:sp modelId="{B106FF4C-E6E0-4062-A3FB-3DF2B1C3722D}">
      <dsp:nvSpPr>
        <dsp:cNvPr id="0" name=""/>
        <dsp:cNvSpPr/>
      </dsp:nvSpPr>
      <dsp:spPr>
        <a:xfrm rot="5400000">
          <a:off x="-278828" y="278835"/>
          <a:ext cx="1858858" cy="1301201"/>
        </a:xfrm>
        <a:prstGeom prst="chevron">
          <a:avLst/>
        </a:prstGeom>
        <a:solidFill>
          <a:schemeClr val="accent2">
            <a:shade val="80000"/>
            <a:hueOff val="-636072"/>
            <a:satOff val="-16715"/>
            <a:lumOff val="31610"/>
            <a:alphaOff val="0"/>
          </a:schemeClr>
        </a:solidFill>
        <a:ln w="15875" cap="rnd" cmpd="sng" algn="ctr">
          <a:solidFill>
            <a:schemeClr val="accent2">
              <a:shade val="80000"/>
              <a:hueOff val="-636072"/>
              <a:satOff val="-16715"/>
              <a:lumOff val="3161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a:latin typeface="Times New Roman" panose="02020603050405020304" pitchFamily="18" charset="0"/>
              <a:cs typeface="Times New Roman" panose="02020603050405020304" pitchFamily="18" charset="0"/>
            </a:rPr>
            <a:t>Olası Çözümleri Değerlendirin</a:t>
          </a:r>
        </a:p>
      </dsp:txBody>
      <dsp:txXfrm rot="-5400000">
        <a:off x="1" y="650608"/>
        <a:ext cx="1301201" cy="557657"/>
      </dsp:txXfrm>
    </dsp:sp>
    <dsp:sp modelId="{C0226919-88FB-4D72-ABF2-562D311D6E9C}">
      <dsp:nvSpPr>
        <dsp:cNvPr id="0" name=""/>
        <dsp:cNvSpPr/>
      </dsp:nvSpPr>
      <dsp:spPr>
        <a:xfrm rot="5400000">
          <a:off x="4777232" y="-138778"/>
          <a:ext cx="1208258" cy="8160320"/>
        </a:xfrm>
        <a:prstGeom prst="round2SameRect">
          <a:avLst/>
        </a:prstGeom>
        <a:solidFill>
          <a:schemeClr val="lt1">
            <a:alpha val="90000"/>
            <a:hueOff val="0"/>
            <a:satOff val="0"/>
            <a:lumOff val="0"/>
            <a:alphaOff val="0"/>
          </a:schemeClr>
        </a:solidFill>
        <a:ln w="15875" cap="rnd" cmpd="sng" algn="ctr">
          <a:solidFill>
            <a:schemeClr val="accent2">
              <a:shade val="80000"/>
              <a:hueOff val="-636072"/>
              <a:satOff val="-16715"/>
              <a:lumOff val="316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Kararınızın sonucunu gözden geçirin ve üzerinde düşünün: Bundan ne öğrendim? Hastam için daha iyi bir sonuç elde etmek için neyi farklı yapabilirdim? </a:t>
          </a:r>
        </a:p>
        <a:p>
          <a:pPr marL="114300" lvl="1" indent="-114300" algn="l" defTabSz="666750">
            <a:lnSpc>
              <a:spcPct val="90000"/>
            </a:lnSpc>
            <a:spcBef>
              <a:spcPct val="0"/>
            </a:spcBef>
            <a:spcAft>
              <a:spcPct val="15000"/>
            </a:spcAft>
            <a:buChar char="••"/>
          </a:pPr>
          <a:r>
            <a:rPr lang="tr-TR" sz="1500" kern="1200" dirty="0">
              <a:solidFill>
                <a:prstClr val="black">
                  <a:hueOff val="0"/>
                  <a:satOff val="0"/>
                  <a:lumOff val="0"/>
                  <a:alphaOff val="0"/>
                </a:prstClr>
              </a:solidFill>
              <a:latin typeface="Times New Roman" panose="02020603050405020304" pitchFamily="18" charset="0"/>
              <a:ea typeface="+mn-ea"/>
              <a:cs typeface="Times New Roman" panose="02020603050405020304" pitchFamily="18" charset="0"/>
            </a:rPr>
            <a:t>Mümkünse öğrendiklerinizi meslektaşlarınızla ve diğer sağlık profesyonelleriyle paylaşın.</a:t>
          </a:r>
        </a:p>
      </dsp:txBody>
      <dsp:txXfrm rot="-5400000">
        <a:off x="1301201" y="3396235"/>
        <a:ext cx="8101338" cy="109029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9572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9323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6591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9598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96221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8802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0002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0193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373846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4141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49122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0881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818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4412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7176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3067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4531638"/>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 id="2147483838" r:id="rId14"/>
    <p:sldLayoutId id="2147483839" r:id="rId15"/>
    <p:sldLayoutId id="214748384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pharmacyconnection.ca/framework-decision-making-winter-2019/"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4EF663-E11C-BEAA-1262-06C37EAB633D}"/>
              </a:ext>
            </a:extLst>
          </p:cNvPr>
          <p:cNvSpPr>
            <a:spLocks noGrp="1"/>
          </p:cNvSpPr>
          <p:nvPr>
            <p:ph type="ctrTitle"/>
          </p:nvPr>
        </p:nvSpPr>
        <p:spPr/>
        <p:txBody>
          <a:bodyPr/>
          <a:lstStyle/>
          <a:p>
            <a:r>
              <a:rPr lang="tr-TR" b="1" dirty="0"/>
              <a:t>Eczacılıkta Etik İkilem</a:t>
            </a:r>
          </a:p>
        </p:txBody>
      </p:sp>
      <p:sp>
        <p:nvSpPr>
          <p:cNvPr id="3" name="Alt Başlık 2">
            <a:extLst>
              <a:ext uri="{FF2B5EF4-FFF2-40B4-BE49-F238E27FC236}">
                <a16:creationId xmlns:a16="http://schemas.microsoft.com/office/drawing/2014/main" id="{FDAFB836-2C11-3F10-B3F2-630F232078F7}"/>
              </a:ext>
            </a:extLst>
          </p:cNvPr>
          <p:cNvSpPr>
            <a:spLocks noGrp="1"/>
          </p:cNvSpPr>
          <p:nvPr>
            <p:ph type="subTitle" idx="1"/>
          </p:nvPr>
        </p:nvSpPr>
        <p:spPr>
          <a:xfrm>
            <a:off x="10222912" y="5650684"/>
            <a:ext cx="1602643" cy="1126283"/>
          </a:xfrm>
        </p:spPr>
        <p:txBody>
          <a:bodyPr/>
          <a:lstStyle/>
          <a:p>
            <a:r>
              <a:rPr lang="tr-TR" b="1" dirty="0"/>
              <a:t>Özge ALPER </a:t>
            </a:r>
          </a:p>
          <a:p>
            <a:r>
              <a:rPr lang="tr-TR" b="1" dirty="0"/>
              <a:t> 19030049</a:t>
            </a:r>
          </a:p>
        </p:txBody>
      </p:sp>
    </p:spTree>
    <p:extLst>
      <p:ext uri="{BB962C8B-B14F-4D97-AF65-F5344CB8AC3E}">
        <p14:creationId xmlns:p14="http://schemas.microsoft.com/office/powerpoint/2010/main" val="537624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F98DFB-D243-BAE8-572B-9E6D62B3D489}"/>
              </a:ext>
            </a:extLst>
          </p:cNvPr>
          <p:cNvSpPr>
            <a:spLocks noGrp="1"/>
          </p:cNvSpPr>
          <p:nvPr>
            <p:ph idx="1"/>
          </p:nvPr>
        </p:nvSpPr>
        <p:spPr>
          <a:xfrm>
            <a:off x="2589212" y="986319"/>
            <a:ext cx="8915400" cy="4924903"/>
          </a:xfrm>
        </p:spPr>
        <p:txBody>
          <a:bodyPr>
            <a:normAutofit/>
          </a:bodyPr>
          <a:lstStyle/>
          <a:p>
            <a:r>
              <a:rPr lang="tr-TR" sz="2100" b="1" dirty="0">
                <a:latin typeface="Times New Roman" panose="02020603050405020304" pitchFamily="18" charset="0"/>
                <a:cs typeface="Times New Roman" panose="02020603050405020304" pitchFamily="18" charset="0"/>
              </a:rPr>
              <a:t>Hasta Gizliliği/İlgili Hasta Verilerinin Paylaşılması </a:t>
            </a:r>
          </a:p>
          <a:p>
            <a:r>
              <a:rPr lang="tr-TR" sz="2000" dirty="0">
                <a:latin typeface="Times New Roman" panose="02020603050405020304" pitchFamily="18" charset="0"/>
                <a:cs typeface="Times New Roman" panose="02020603050405020304" pitchFamily="18" charset="0"/>
              </a:rPr>
              <a:t>Hasta verilerini ya sağlık profesyonelleriyle ya da </a:t>
            </a:r>
            <a:r>
              <a:rPr lang="tr-TR" sz="2000" dirty="0" err="1">
                <a:latin typeface="Times New Roman" panose="02020603050405020304" pitchFamily="18" charset="0"/>
                <a:cs typeface="Times New Roman" panose="02020603050405020304" pitchFamily="18" charset="0"/>
              </a:rPr>
              <a:t>gayriresmi</a:t>
            </a:r>
            <a:r>
              <a:rPr lang="tr-TR" sz="2000" dirty="0">
                <a:latin typeface="Times New Roman" panose="02020603050405020304" pitchFamily="18" charset="0"/>
                <a:cs typeface="Times New Roman" panose="02020603050405020304" pitchFamily="18" charset="0"/>
              </a:rPr>
              <a:t> bakıcılarla paylaşmak, klinik bir perspektiften gerekli olabilir. Eczacı veri paylaşma ihtiyacı hissettiğinde, ancak hasta veri paylaşımına onay vermediğinde ikilemler ortaya çıkar. </a:t>
            </a:r>
          </a:p>
          <a:p>
            <a:r>
              <a:rPr lang="tr-TR" sz="2000">
                <a:latin typeface="Times New Roman" panose="02020603050405020304" pitchFamily="18" charset="0"/>
                <a:cs typeface="Times New Roman" panose="02020603050405020304" pitchFamily="18" charset="0"/>
              </a:rPr>
              <a:t>Örneğin bipolar </a:t>
            </a:r>
            <a:r>
              <a:rPr lang="tr-TR" sz="2000" dirty="0">
                <a:latin typeface="Times New Roman" panose="02020603050405020304" pitchFamily="18" charset="0"/>
                <a:cs typeface="Times New Roman" panose="02020603050405020304" pitchFamily="18" charset="0"/>
              </a:rPr>
              <a:t>bozukluk tedavisi gören bir kadın, </a:t>
            </a:r>
            <a:r>
              <a:rPr lang="tr-TR" sz="2000" dirty="0" err="1">
                <a:latin typeface="Times New Roman" panose="02020603050405020304" pitchFamily="18" charset="0"/>
                <a:cs typeface="Times New Roman" panose="02020603050405020304" pitchFamily="18" charset="0"/>
              </a:rPr>
              <a:t>mirtazapin</a:t>
            </a:r>
            <a:r>
              <a:rPr lang="tr-TR" sz="2000" dirty="0">
                <a:latin typeface="Times New Roman" panose="02020603050405020304" pitchFamily="18" charset="0"/>
                <a:cs typeface="Times New Roman" panose="02020603050405020304" pitchFamily="18" charset="0"/>
              </a:rPr>
              <a:t> kullanımını sonlandırmak istediğini eczacısına söyler. Ayrıca, psikiyatristini haberdar etmemesini açıkça talep eder. Eczacı hastaya ilgili arka plan bilgisine sahip olmadığı için uygun eczacılık danışmanlığı sağlayamayacağını açıklar. Eczacı, hastanın özerkliğine saygı duymak istese de, aynı zamanda psikiyatristi haberdar etmesi gerektiğini hisseder.</a:t>
            </a:r>
          </a:p>
        </p:txBody>
      </p:sp>
    </p:spTree>
    <p:extLst>
      <p:ext uri="{BB962C8B-B14F-4D97-AF65-F5344CB8AC3E}">
        <p14:creationId xmlns:p14="http://schemas.microsoft.com/office/powerpoint/2010/main" val="611617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EFCA7E-4B65-F292-2078-F3DB044476DC}"/>
              </a:ext>
            </a:extLst>
          </p:cNvPr>
          <p:cNvSpPr>
            <a:spLocks noGrp="1"/>
          </p:cNvSpPr>
          <p:nvPr>
            <p:ph type="title"/>
          </p:nvPr>
        </p:nvSpPr>
        <p:spPr>
          <a:xfrm>
            <a:off x="3774453" y="2884425"/>
            <a:ext cx="8911687" cy="1280890"/>
          </a:xfrm>
        </p:spPr>
        <p:txBody>
          <a:bodyPr>
            <a:normAutofit/>
          </a:bodyPr>
          <a:lstStyle/>
          <a:p>
            <a:r>
              <a:rPr lang="tr-TR" sz="6000" b="1" dirty="0">
                <a:latin typeface="Times New Roman" panose="02020603050405020304" pitchFamily="18" charset="0"/>
                <a:cs typeface="Times New Roman" panose="02020603050405020304" pitchFamily="18" charset="0"/>
              </a:rPr>
              <a:t>SORULAR</a:t>
            </a:r>
          </a:p>
        </p:txBody>
      </p:sp>
    </p:spTree>
    <p:extLst>
      <p:ext uri="{BB962C8B-B14F-4D97-AF65-F5344CB8AC3E}">
        <p14:creationId xmlns:p14="http://schemas.microsoft.com/office/powerpoint/2010/main" val="3064945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526CAB-5D0F-E8BD-630A-2897D1A2E4A1}"/>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1</a:t>
            </a:r>
            <a:br>
              <a:rPr lang="tr-TR" b="1"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Etik ikilem ile ilgili aşağıdakilerden hangisi yanlıştır?</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B421074-F172-9C77-4B11-A6604C456962}"/>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A)</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Etik ikilemler, belli bir doğru ya da yanlış cevabın bulunmadığı ya da birden çok doğru çözümün bulunabildiği durumların oluşturduğu ahlaki değerlerin çatıştığı durumlarda ortaya çıkar. </a:t>
            </a:r>
          </a:p>
          <a:p>
            <a:r>
              <a:rPr lang="tr-TR" dirty="0">
                <a:latin typeface="Times New Roman" panose="02020603050405020304" pitchFamily="18" charset="0"/>
                <a:cs typeface="Times New Roman" panose="02020603050405020304" pitchFamily="18" charset="0"/>
              </a:rPr>
              <a:t>B)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Etik ikilem, tek bir “en iyi” veya “en uygun” çözümün olmadığı bir durum olarak da tanımlanabilir. </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C)</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Etik ikilemler; eczacılar ve hastalar arasında, eczacılar ve doktorlar arasında veya eczacıların kendi arasında ortaya çıkabilir. </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D) Her etik sorun etik bir ikilemdir.</a:t>
            </a:r>
          </a:p>
          <a:p>
            <a:r>
              <a:rPr lang="tr-TR" dirty="0">
                <a:latin typeface="Times New Roman" panose="02020603050405020304" pitchFamily="18" charset="0"/>
                <a:cs typeface="Times New Roman" panose="02020603050405020304" pitchFamily="18" charset="0"/>
              </a:rPr>
              <a:t>E)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Değerlerin, adalet ve tarafsızlık duygusunun her bir taraf için farklı olabileceği durumlarda etik ikilemden söz edilebilir.</a:t>
            </a:r>
          </a:p>
        </p:txBody>
      </p:sp>
    </p:spTree>
    <p:extLst>
      <p:ext uri="{BB962C8B-B14F-4D97-AF65-F5344CB8AC3E}">
        <p14:creationId xmlns:p14="http://schemas.microsoft.com/office/powerpoint/2010/main" val="4068338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526CAB-5D0F-E8BD-630A-2897D1A2E4A1}"/>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1</a:t>
            </a:r>
            <a:br>
              <a:rPr lang="tr-TR" b="1"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Etik ikilem ile ilgili aşağıdakilerden hangisi yanlıştır?</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B421074-F172-9C77-4B11-A6604C456962}"/>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A)</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Etik ikilemler, belli bir doğru ya da yanlış cevabın bulunmadığı ya da birden çok doğru çözümün bulunabildiği durumların oluşturduğu ahlaki değerlerin çatıştığı durumlarda ortaya çıkar. </a:t>
            </a:r>
          </a:p>
          <a:p>
            <a:r>
              <a:rPr lang="tr-TR" dirty="0">
                <a:latin typeface="Times New Roman" panose="02020603050405020304" pitchFamily="18" charset="0"/>
                <a:cs typeface="Times New Roman" panose="02020603050405020304" pitchFamily="18" charset="0"/>
              </a:rPr>
              <a:t>B)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Etik ikilem, tek bir “en iyi” veya “en uygun” çözümün olmadığı bir durum olarak da tanımlanabilir. </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C)</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Etik ikilemler; eczacılar ve hastalar arasında, eczacılar ve doktorlar arasında veya eczacıların kendi arasında ortaya çıkabilir. </a:t>
            </a:r>
            <a:endParaRPr lang="tr-TR"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D) Her etik sorun etik bir ikilemdir.</a:t>
            </a:r>
          </a:p>
          <a:p>
            <a:r>
              <a:rPr lang="tr-TR" dirty="0">
                <a:latin typeface="Times New Roman" panose="02020603050405020304" pitchFamily="18" charset="0"/>
                <a:cs typeface="Times New Roman" panose="02020603050405020304" pitchFamily="18" charset="0"/>
              </a:rPr>
              <a:t>E)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Değerlerin, adalet ve tarafsızlık duygusunun her bir taraf için farklı olabileceği durumlarda etik ikilemden söz edilebilir.</a:t>
            </a:r>
          </a:p>
        </p:txBody>
      </p:sp>
    </p:spTree>
    <p:extLst>
      <p:ext uri="{BB962C8B-B14F-4D97-AF65-F5344CB8AC3E}">
        <p14:creationId xmlns:p14="http://schemas.microsoft.com/office/powerpoint/2010/main" val="108335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F61D9-0192-A063-975F-0AD4A224F6B8}"/>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2</a:t>
            </a:r>
            <a:r>
              <a:rPr lang="tr-TR" dirty="0"/>
              <a:t/>
            </a:r>
            <a:br>
              <a:rPr lang="tr-TR" dirty="0"/>
            </a:br>
            <a:r>
              <a:rPr lang="tr-TR" dirty="0">
                <a:latin typeface="Times New Roman" panose="02020603050405020304" pitchFamily="18" charset="0"/>
                <a:cs typeface="Times New Roman" panose="02020603050405020304" pitchFamily="18" charset="0"/>
              </a:rPr>
              <a:t>Aşağıdakilerden hangisi etik bir ikilem değildir?</a:t>
            </a:r>
          </a:p>
        </p:txBody>
      </p:sp>
      <p:sp>
        <p:nvSpPr>
          <p:cNvPr id="3" name="İçerik Yer Tutucusu 2">
            <a:extLst>
              <a:ext uri="{FF2B5EF4-FFF2-40B4-BE49-F238E27FC236}">
                <a16:creationId xmlns:a16="http://schemas.microsoft.com/office/drawing/2014/main" id="{22ACB9F4-AEC9-9EF1-810E-7B3EACA79D66}"/>
              </a:ext>
            </a:extLst>
          </p:cNvPr>
          <p:cNvSpPr>
            <a:spLocks noGrp="1"/>
          </p:cNvSpPr>
          <p:nvPr>
            <p:ph idx="1"/>
          </p:nvPr>
        </p:nvSpPr>
        <p:spPr/>
        <p:txBody>
          <a:bodyPr/>
          <a:lstStyle/>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A)</a:t>
            </a:r>
            <a:r>
              <a:rPr lang="tr-TR" kern="100" dirty="0">
                <a:latin typeface="Times New Roman" panose="02020603050405020304" pitchFamily="18" charset="0"/>
                <a:ea typeface="Calibri" panose="020F0502020204030204" pitchFamily="34" charset="0"/>
                <a:cs typeface="Times New Roman" panose="02020603050405020304" pitchFamily="18" charset="0"/>
              </a:rPr>
              <a:t>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Başka bir ilacın yararlı olduğu bilindiğinde, zararlı olmadığı halde yararlı da olmayacak bir ilacın bulunduğu uygunsuz bir reçeteyi hazırlamak.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B) Şüpheli ya da başlangıç </a:t>
            </a:r>
            <a:r>
              <a:rPr lang="tr-TR" kern="100" dirty="0" err="1">
                <a:latin typeface="Times New Roman" panose="02020603050405020304" pitchFamily="18" charset="0"/>
                <a:ea typeface="Calibri" panose="020F0502020204030204" pitchFamily="34" charset="0"/>
                <a:cs typeface="Times New Roman" panose="02020603050405020304" pitchFamily="18" charset="0"/>
              </a:rPr>
              <a:t>suistimali</a:t>
            </a:r>
            <a:r>
              <a:rPr lang="tr-TR" kern="100" dirty="0">
                <a:latin typeface="Times New Roman" panose="02020603050405020304" pitchFamily="18" charset="0"/>
                <a:ea typeface="Calibri" panose="020F0502020204030204" pitchFamily="34" charset="0"/>
                <a:cs typeface="Times New Roman" panose="02020603050405020304" pitchFamily="18" charset="0"/>
              </a:rPr>
              <a:t> durumlarında alışkanlık yapıcı ilaçları vermek. </a:t>
            </a:r>
          </a:p>
          <a:p>
            <a:pPr>
              <a:lnSpc>
                <a:spcPct val="107000"/>
              </a:lnSpc>
              <a:spcAft>
                <a:spcPts val="800"/>
              </a:spcAft>
            </a:pPr>
            <a:r>
              <a:rPr lang="tr-TR"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C</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kern="100" dirty="0">
                <a:latin typeface="Times New Roman" panose="02020603050405020304" pitchFamily="18" charset="0"/>
                <a:ea typeface="Calibri" panose="020F0502020204030204" pitchFamily="34" charset="0"/>
                <a:cs typeface="Times New Roman" panose="02020603050405020304" pitchFamily="18" charset="0"/>
              </a:rPr>
              <a:t>Ötanazi olayına katılmak.</a:t>
            </a:r>
          </a:p>
          <a:p>
            <a:pPr>
              <a:lnSpc>
                <a:spcPct val="107000"/>
              </a:lnSpc>
              <a:spcAft>
                <a:spcPts val="800"/>
              </a:spcAft>
            </a:pPr>
            <a:r>
              <a:rPr lang="tr-TR"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D</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Bir doktorun ricası üzerine bir hastadan bilgi gizlemek.</a:t>
            </a:r>
          </a:p>
          <a:p>
            <a:r>
              <a:rPr lang="tr-TR" dirty="0">
                <a:latin typeface="Times New Roman" panose="02020603050405020304" pitchFamily="18" charset="0"/>
                <a:cs typeface="Times New Roman" panose="02020603050405020304" pitchFamily="18" charset="0"/>
              </a:rPr>
              <a:t>E) Doktor tarafından onaylanmış yararlı bir reçeteyi </a:t>
            </a:r>
            <a:r>
              <a:rPr lang="tr-TR" dirty="0" smtClean="0">
                <a:latin typeface="Times New Roman" panose="02020603050405020304" pitchFamily="18" charset="0"/>
                <a:cs typeface="Times New Roman" panose="02020603050405020304" pitchFamily="18" charset="0"/>
              </a:rPr>
              <a:t>hazırlamak.</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681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F61D9-0192-A063-975F-0AD4A224F6B8}"/>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2</a:t>
            </a:r>
            <a:r>
              <a:rPr lang="tr-TR" dirty="0"/>
              <a:t/>
            </a:r>
            <a:br>
              <a:rPr lang="tr-TR" dirty="0"/>
            </a:br>
            <a:r>
              <a:rPr lang="tr-TR" dirty="0">
                <a:latin typeface="Times New Roman" panose="02020603050405020304" pitchFamily="18" charset="0"/>
                <a:cs typeface="Times New Roman" panose="02020603050405020304" pitchFamily="18" charset="0"/>
              </a:rPr>
              <a:t>Aşağıdakilerden hangisi etik bir ikilem değildir?</a:t>
            </a:r>
          </a:p>
        </p:txBody>
      </p:sp>
      <p:sp>
        <p:nvSpPr>
          <p:cNvPr id="3" name="İçerik Yer Tutucusu 2">
            <a:extLst>
              <a:ext uri="{FF2B5EF4-FFF2-40B4-BE49-F238E27FC236}">
                <a16:creationId xmlns:a16="http://schemas.microsoft.com/office/drawing/2014/main" id="{22ACB9F4-AEC9-9EF1-810E-7B3EACA79D66}"/>
              </a:ext>
            </a:extLst>
          </p:cNvPr>
          <p:cNvSpPr>
            <a:spLocks noGrp="1"/>
          </p:cNvSpPr>
          <p:nvPr>
            <p:ph idx="1"/>
          </p:nvPr>
        </p:nvSpPr>
        <p:spPr/>
        <p:txBody>
          <a:bodyPr/>
          <a:lstStyle/>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A)</a:t>
            </a:r>
            <a:r>
              <a:rPr lang="tr-TR" kern="100" dirty="0">
                <a:latin typeface="Times New Roman" panose="02020603050405020304" pitchFamily="18" charset="0"/>
                <a:ea typeface="Calibri" panose="020F0502020204030204" pitchFamily="34" charset="0"/>
                <a:cs typeface="Times New Roman" panose="02020603050405020304" pitchFamily="18" charset="0"/>
              </a:rPr>
              <a:t>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Başka bir ilacın yararlı olduğu bilindiğinde, zararlı olmadığı halde yararlı da olmayacak bir ilacın bulunduğu uygunsuz bir reçeteyi hazırlamak.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B) Şüpheli ya da başlangıç </a:t>
            </a:r>
            <a:r>
              <a:rPr lang="tr-TR" kern="100" dirty="0" err="1">
                <a:latin typeface="Times New Roman" panose="02020603050405020304" pitchFamily="18" charset="0"/>
                <a:ea typeface="Calibri" panose="020F0502020204030204" pitchFamily="34" charset="0"/>
                <a:cs typeface="Times New Roman" panose="02020603050405020304" pitchFamily="18" charset="0"/>
              </a:rPr>
              <a:t>suistimali</a:t>
            </a:r>
            <a:r>
              <a:rPr lang="tr-TR" kern="100" dirty="0">
                <a:latin typeface="Times New Roman" panose="02020603050405020304" pitchFamily="18" charset="0"/>
                <a:ea typeface="Calibri" panose="020F0502020204030204" pitchFamily="34" charset="0"/>
                <a:cs typeface="Times New Roman" panose="02020603050405020304" pitchFamily="18" charset="0"/>
              </a:rPr>
              <a:t> durumlarında alışkanlık yapıcı ilaçları vermek. </a:t>
            </a:r>
          </a:p>
          <a:p>
            <a:pPr>
              <a:lnSpc>
                <a:spcPct val="107000"/>
              </a:lnSpc>
              <a:spcAft>
                <a:spcPts val="800"/>
              </a:spcAft>
            </a:pPr>
            <a:r>
              <a:rPr lang="tr-TR"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C</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kern="100" dirty="0">
                <a:latin typeface="Times New Roman" panose="02020603050405020304" pitchFamily="18" charset="0"/>
                <a:ea typeface="Calibri" panose="020F0502020204030204" pitchFamily="34" charset="0"/>
                <a:cs typeface="Times New Roman" panose="02020603050405020304" pitchFamily="18" charset="0"/>
              </a:rPr>
              <a:t>Ötanazi olayına katılmak.</a:t>
            </a:r>
          </a:p>
          <a:p>
            <a:pPr>
              <a:lnSpc>
                <a:spcPct val="107000"/>
              </a:lnSpc>
              <a:spcAft>
                <a:spcPts val="800"/>
              </a:spcAft>
            </a:pPr>
            <a:r>
              <a:rPr lang="tr-TR"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D</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Bir doktorun ricası üzerine bir hastadan bilgi gizlemek.</a:t>
            </a:r>
          </a:p>
          <a:p>
            <a:r>
              <a:rPr lang="tr-TR" b="1" dirty="0">
                <a:latin typeface="Times New Roman" panose="02020603050405020304" pitchFamily="18" charset="0"/>
                <a:cs typeface="Times New Roman" panose="02020603050405020304" pitchFamily="18" charset="0"/>
              </a:rPr>
              <a:t>E) Doktor tarafından onaylanmış yararlı bir reçeteyi </a:t>
            </a:r>
            <a:r>
              <a:rPr lang="tr-TR" b="1" dirty="0" smtClean="0">
                <a:latin typeface="Times New Roman" panose="02020603050405020304" pitchFamily="18" charset="0"/>
                <a:cs typeface="Times New Roman" panose="02020603050405020304" pitchFamily="18" charset="0"/>
              </a:rPr>
              <a:t>hazırlamak.</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970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F61D9-0192-A063-975F-0AD4A224F6B8}"/>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3</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Aşağıdakilerden hangisi etik bir ikilemle karşı karşıya kalındığında uygulanması gereken adımlardan değildir?</a:t>
            </a:r>
          </a:p>
        </p:txBody>
      </p:sp>
      <p:sp>
        <p:nvSpPr>
          <p:cNvPr id="3" name="İçerik Yer Tutucusu 2">
            <a:extLst>
              <a:ext uri="{FF2B5EF4-FFF2-40B4-BE49-F238E27FC236}">
                <a16:creationId xmlns:a16="http://schemas.microsoft.com/office/drawing/2014/main" id="{22ACB9F4-AEC9-9EF1-810E-7B3EACA79D66}"/>
              </a:ext>
            </a:extLst>
          </p:cNvPr>
          <p:cNvSpPr>
            <a:spLocks noGrp="1"/>
          </p:cNvSpPr>
          <p:nvPr>
            <p:ph idx="1"/>
          </p:nvPr>
        </p:nvSpPr>
        <p:spPr>
          <a:xfrm>
            <a:off x="2589212" y="2578812"/>
            <a:ext cx="8915400" cy="3655078"/>
          </a:xfrm>
        </p:spPr>
        <p:txBody>
          <a:bodyPr>
            <a:normAutofit/>
          </a:bodyPr>
          <a:lstStyle/>
          <a:p>
            <a:pPr lvl="0"/>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A)</a:t>
            </a:r>
            <a:r>
              <a:rPr lang="tr-TR" kern="100" dirty="0">
                <a:latin typeface="Times New Roman" panose="02020603050405020304" pitchFamily="18" charset="0"/>
                <a:ea typeface="Calibri" panose="020F0502020204030204" pitchFamily="34" charset="0"/>
                <a:cs typeface="Times New Roman" panose="02020603050405020304" pitchFamily="18" charset="0"/>
              </a:rPr>
              <a:t> Yargılayın </a:t>
            </a:r>
          </a:p>
          <a:p>
            <a:pPr lvl="0"/>
            <a:r>
              <a:rPr lang="tr-TR" kern="100" dirty="0">
                <a:latin typeface="Times New Roman" panose="02020603050405020304" pitchFamily="18" charset="0"/>
                <a:ea typeface="Calibri" panose="020F0502020204030204" pitchFamily="34" charset="0"/>
                <a:cs typeface="Times New Roman" panose="02020603050405020304" pitchFamily="18" charset="0"/>
              </a:rPr>
              <a:t>B) </a:t>
            </a:r>
            <a:r>
              <a:rPr lang="tr-TR" dirty="0">
                <a:latin typeface="Times New Roman" panose="02020603050405020304" pitchFamily="18" charset="0"/>
                <a:cs typeface="Times New Roman" panose="02020603050405020304" pitchFamily="18" charset="0"/>
              </a:rPr>
              <a:t>Yönergeleri ve Standartları Uygulayın </a:t>
            </a:r>
            <a:endParaRPr lang="tr-TR"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C) </a:t>
            </a:r>
            <a:r>
              <a:rPr lang="tr-TR" sz="1800" dirty="0">
                <a:latin typeface="Times New Roman" panose="02020603050405020304" pitchFamily="18" charset="0"/>
                <a:cs typeface="Times New Roman" panose="02020603050405020304" pitchFamily="18" charset="0"/>
              </a:rPr>
              <a:t>Olası Çözümleri Değerlendirin</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cs typeface="Times New Roman" panose="02020603050405020304" pitchFamily="18" charset="0"/>
              </a:rPr>
              <a:t>D) Karar Verme Sürecinizi Uygulayın ve Belgeleyin</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E) </a:t>
            </a:r>
            <a:r>
              <a:rPr lang="tr-TR" sz="1800" dirty="0">
                <a:latin typeface="Times New Roman" panose="02020603050405020304" pitchFamily="18" charset="0"/>
                <a:cs typeface="Times New Roman" panose="02020603050405020304" pitchFamily="18" charset="0"/>
              </a:rPr>
              <a:t>Sorunu Belirleyin ve Durumu İnceleyin </a:t>
            </a:r>
          </a:p>
        </p:txBody>
      </p:sp>
    </p:spTree>
    <p:extLst>
      <p:ext uri="{BB962C8B-B14F-4D97-AF65-F5344CB8AC3E}">
        <p14:creationId xmlns:p14="http://schemas.microsoft.com/office/powerpoint/2010/main" val="107646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F61D9-0192-A063-975F-0AD4A224F6B8}"/>
              </a:ext>
            </a:extLst>
          </p:cNvPr>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Soru 3</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Aşağıdakilerden hangisi etik bir ikilemle karşı karşıya kalındığında uygulanması gereken adımlardan değildir?</a:t>
            </a:r>
          </a:p>
        </p:txBody>
      </p:sp>
      <p:sp>
        <p:nvSpPr>
          <p:cNvPr id="3" name="İçerik Yer Tutucusu 2">
            <a:extLst>
              <a:ext uri="{FF2B5EF4-FFF2-40B4-BE49-F238E27FC236}">
                <a16:creationId xmlns:a16="http://schemas.microsoft.com/office/drawing/2014/main" id="{22ACB9F4-AEC9-9EF1-810E-7B3EACA79D66}"/>
              </a:ext>
            </a:extLst>
          </p:cNvPr>
          <p:cNvSpPr>
            <a:spLocks noGrp="1"/>
          </p:cNvSpPr>
          <p:nvPr>
            <p:ph idx="1"/>
          </p:nvPr>
        </p:nvSpPr>
        <p:spPr>
          <a:xfrm>
            <a:off x="2589212" y="2578812"/>
            <a:ext cx="8915400" cy="3655078"/>
          </a:xfrm>
        </p:spPr>
        <p:txBody>
          <a:bodyPr>
            <a:normAutofit/>
          </a:bodyPr>
          <a:lstStyle/>
          <a:p>
            <a:pPr lvl="0"/>
            <a:r>
              <a:rPr lang="tr-TR" sz="1800" b="1" kern="100" dirty="0">
                <a:effectLst/>
                <a:latin typeface="Times New Roman" panose="02020603050405020304" pitchFamily="18" charset="0"/>
                <a:ea typeface="Calibri" panose="020F0502020204030204" pitchFamily="34" charset="0"/>
                <a:cs typeface="Times New Roman" panose="02020603050405020304" pitchFamily="18" charset="0"/>
              </a:rPr>
              <a:t>A)</a:t>
            </a:r>
            <a:r>
              <a:rPr lang="tr-TR" b="1" kern="100" dirty="0">
                <a:latin typeface="Times New Roman" panose="02020603050405020304" pitchFamily="18" charset="0"/>
                <a:ea typeface="Calibri" panose="020F0502020204030204" pitchFamily="34" charset="0"/>
                <a:cs typeface="Times New Roman" panose="02020603050405020304" pitchFamily="18" charset="0"/>
              </a:rPr>
              <a:t> Yargılayın </a:t>
            </a:r>
          </a:p>
          <a:p>
            <a:pPr lvl="0"/>
            <a:r>
              <a:rPr lang="tr-TR" kern="100" dirty="0">
                <a:latin typeface="Times New Roman" panose="02020603050405020304" pitchFamily="18" charset="0"/>
                <a:ea typeface="Calibri" panose="020F0502020204030204" pitchFamily="34" charset="0"/>
                <a:cs typeface="Times New Roman" panose="02020603050405020304" pitchFamily="18" charset="0"/>
              </a:rPr>
              <a:t>B) </a:t>
            </a:r>
            <a:r>
              <a:rPr lang="tr-TR" dirty="0">
                <a:latin typeface="Times New Roman" panose="02020603050405020304" pitchFamily="18" charset="0"/>
                <a:cs typeface="Times New Roman" panose="02020603050405020304" pitchFamily="18" charset="0"/>
              </a:rPr>
              <a:t>Yönergeleri ve Standartları Uygulayın </a:t>
            </a:r>
            <a:endParaRPr lang="tr-TR"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C) </a:t>
            </a:r>
            <a:r>
              <a:rPr lang="tr-TR" sz="1800" dirty="0">
                <a:latin typeface="Times New Roman" panose="02020603050405020304" pitchFamily="18" charset="0"/>
                <a:cs typeface="Times New Roman" panose="02020603050405020304" pitchFamily="18" charset="0"/>
              </a:rPr>
              <a:t>Olası Çözümleri Değerlendirin</a:t>
            </a: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cs typeface="Times New Roman" panose="02020603050405020304" pitchFamily="18" charset="0"/>
              </a:rPr>
              <a:t>D) Karar Verme Sürecinizi Uygulayın ve Belgeleyin</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E) </a:t>
            </a:r>
            <a:r>
              <a:rPr lang="tr-TR" sz="1800" dirty="0">
                <a:latin typeface="Times New Roman" panose="02020603050405020304" pitchFamily="18" charset="0"/>
                <a:cs typeface="Times New Roman" panose="02020603050405020304" pitchFamily="18" charset="0"/>
              </a:rPr>
              <a:t>Sorunu Belirleyin ve Durumu İnceleyin </a:t>
            </a:r>
          </a:p>
        </p:txBody>
      </p:sp>
    </p:spTree>
    <p:extLst>
      <p:ext uri="{BB962C8B-B14F-4D97-AF65-F5344CB8AC3E}">
        <p14:creationId xmlns:p14="http://schemas.microsoft.com/office/powerpoint/2010/main" val="4152307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14FA1F-E6F0-C764-BCC8-8ADEF8B5B00B}"/>
              </a:ext>
            </a:extLst>
          </p:cNvPr>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2E958EF7-C550-9E0C-453C-540964838090}"/>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Kruijtbosch</a:t>
            </a:r>
            <a:r>
              <a:rPr lang="tr-TR" dirty="0">
                <a:latin typeface="Times New Roman" panose="02020603050405020304" pitchFamily="18" charset="0"/>
                <a:cs typeface="Times New Roman" panose="02020603050405020304" pitchFamily="18" charset="0"/>
              </a:rPr>
              <a:t>, M.,·</a:t>
            </a:r>
            <a:r>
              <a:rPr lang="tr-TR" dirty="0" err="1">
                <a:latin typeface="Times New Roman" panose="02020603050405020304" pitchFamily="18" charset="0"/>
                <a:cs typeface="Times New Roman" panose="02020603050405020304" pitchFamily="18" charset="0"/>
              </a:rPr>
              <a:t>Göttgens‑Jansen</a:t>
            </a:r>
            <a:r>
              <a:rPr lang="tr-TR" dirty="0">
                <a:latin typeface="Times New Roman" panose="02020603050405020304" pitchFamily="18" charset="0"/>
                <a:cs typeface="Times New Roman" panose="02020603050405020304" pitchFamily="18" charset="0"/>
              </a:rPr>
              <a:t>, W.,  </a:t>
            </a:r>
            <a:r>
              <a:rPr lang="tr-TR" dirty="0" err="1">
                <a:latin typeface="Times New Roman" panose="02020603050405020304" pitchFamily="18" charset="0"/>
                <a:cs typeface="Times New Roman" panose="02020603050405020304" pitchFamily="18" charset="0"/>
              </a:rPr>
              <a:t>Floor‑Schreudering</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Leeuwen</a:t>
            </a:r>
            <a:r>
              <a:rPr lang="tr-TR" dirty="0">
                <a:latin typeface="Times New Roman" panose="02020603050405020304" pitchFamily="18" charset="0"/>
                <a:cs typeface="Times New Roman" panose="02020603050405020304" pitchFamily="18" charset="0"/>
              </a:rPr>
              <a:t>, E., </a:t>
            </a:r>
            <a:r>
              <a:rPr lang="tr-TR" dirty="0" err="1">
                <a:latin typeface="Times New Roman" panose="02020603050405020304" pitchFamily="18" charset="0"/>
                <a:cs typeface="Times New Roman" panose="02020603050405020304" pitchFamily="18" charset="0"/>
              </a:rPr>
              <a:t>Bouvy</a:t>
            </a:r>
            <a:r>
              <a:rPr lang="tr-TR" dirty="0">
                <a:latin typeface="Times New Roman" panose="02020603050405020304" pitchFamily="18" charset="0"/>
                <a:cs typeface="Times New Roman" panose="02020603050405020304" pitchFamily="18" charset="0"/>
              </a:rPr>
              <a:t>, M.L., (2017), </a:t>
            </a:r>
            <a:r>
              <a:rPr lang="en-US" dirty="0">
                <a:latin typeface="Times New Roman" panose="02020603050405020304" pitchFamily="18" charset="0"/>
                <a:cs typeface="Times New Roman" panose="02020603050405020304" pitchFamily="18" charset="0"/>
              </a:rPr>
              <a:t>Moral dilemmas of community pharmacists: a narrative study</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International Journal of Clinical Pharmacy</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https://doi.org/10.1007/s11096-017-0561-0</a:t>
            </a:r>
            <a:r>
              <a:rPr lang="tr-TR"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Lowenthal</a:t>
            </a:r>
            <a:r>
              <a:rPr lang="tr-TR" dirty="0">
                <a:latin typeface="Times New Roman" panose="02020603050405020304" pitchFamily="18" charset="0"/>
                <a:cs typeface="Times New Roman" panose="02020603050405020304" pitchFamily="18" charset="0"/>
              </a:rPr>
              <a:t>, W., (1988), </a:t>
            </a:r>
            <a:r>
              <a:rPr lang="tr-TR" dirty="0" err="1">
                <a:latin typeface="Times New Roman" panose="02020603050405020304" pitchFamily="18" charset="0"/>
                <a:cs typeface="Times New Roman" panose="02020603050405020304" pitchFamily="18" charset="0"/>
              </a:rPr>
              <a:t>Ethical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dilemmas</a:t>
            </a:r>
            <a:r>
              <a:rPr lang="tr-TR" dirty="0">
                <a:latin typeface="Times New Roman" panose="02020603050405020304" pitchFamily="18" charset="0"/>
                <a:cs typeface="Times New Roman" panose="02020603050405020304" pitchFamily="18" charset="0"/>
              </a:rPr>
              <a:t> in </a:t>
            </a:r>
            <a:r>
              <a:rPr lang="tr-TR" dirty="0" err="1">
                <a:latin typeface="Times New Roman" panose="02020603050405020304" pitchFamily="18" charset="0"/>
                <a:cs typeface="Times New Roman" panose="02020603050405020304" pitchFamily="18" charset="0"/>
              </a:rPr>
              <a:t>pharmacy</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Journal </a:t>
            </a:r>
            <a:r>
              <a:rPr lang="en-US" dirty="0" err="1">
                <a:latin typeface="Times New Roman" panose="02020603050405020304" pitchFamily="18" charset="0"/>
                <a:cs typeface="Times New Roman" panose="02020603050405020304" pitchFamily="18" charset="0"/>
              </a:rPr>
              <a:t>ofmedical</a:t>
            </a:r>
            <a:r>
              <a:rPr lang="en-US" dirty="0">
                <a:latin typeface="Times New Roman" panose="02020603050405020304" pitchFamily="18" charset="0"/>
                <a:cs typeface="Times New Roman" panose="02020603050405020304" pitchFamily="18" charset="0"/>
              </a:rPr>
              <a:t> ethics, </a:t>
            </a:r>
            <a:r>
              <a:rPr lang="tr-TR" dirty="0">
                <a:latin typeface="Times New Roman" panose="02020603050405020304" pitchFamily="18" charset="0"/>
                <a:cs typeface="Times New Roman" panose="02020603050405020304" pitchFamily="18" charset="0"/>
              </a:rPr>
              <a:t>1988, </a:t>
            </a:r>
            <a:r>
              <a:rPr lang="en-US" dirty="0">
                <a:latin typeface="Times New Roman" panose="02020603050405020304" pitchFamily="18" charset="0"/>
                <a:cs typeface="Times New Roman" panose="02020603050405020304" pitchFamily="18" charset="0"/>
              </a:rPr>
              <a:t>14, 31-34</a:t>
            </a: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Virginia Commonwealth University, USA</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Özcömert</a:t>
            </a:r>
            <a:r>
              <a:rPr lang="tr-TR" dirty="0">
                <a:latin typeface="Times New Roman" panose="02020603050405020304" pitchFamily="18" charset="0"/>
                <a:cs typeface="Times New Roman" panose="02020603050405020304" pitchFamily="18" charset="0"/>
              </a:rPr>
              <a:t>, H., Şar, S., </a:t>
            </a:r>
            <a:r>
              <a:rPr lang="tr-TR" dirty="0" err="1">
                <a:latin typeface="Times New Roman" panose="02020603050405020304" pitchFamily="18" charset="0"/>
                <a:cs typeface="Times New Roman" panose="02020603050405020304" pitchFamily="18" charset="0"/>
              </a:rPr>
              <a:t>Özçelikay</a:t>
            </a:r>
            <a:r>
              <a:rPr lang="tr-TR" dirty="0">
                <a:latin typeface="Times New Roman" panose="02020603050405020304" pitchFamily="18" charset="0"/>
                <a:cs typeface="Times New Roman" panose="02020603050405020304" pitchFamily="18" charset="0"/>
              </a:rPr>
              <a:t>, G., Asil, E., (1997), Eczacılık hizmetleri ve etik, TEB haberler (Temmuz- Ağustos 1997)</a:t>
            </a:r>
          </a:p>
          <a:p>
            <a:r>
              <a:rPr lang="tr-TR" dirty="0">
                <a:latin typeface="Times New Roman" panose="02020603050405020304" pitchFamily="18" charset="0"/>
                <a:cs typeface="Times New Roman" panose="02020603050405020304" pitchFamily="18" charset="0"/>
                <a:hlinkClick r:id="rId2"/>
              </a:rPr>
              <a:t>https://pharmacyconnection.ca/framework-decision-making-winter-2019/</a:t>
            </a:r>
            <a:r>
              <a:rPr lang="tr-TR" dirty="0">
                <a:latin typeface="Times New Roman" panose="02020603050405020304" pitchFamily="18" charset="0"/>
                <a:cs typeface="Times New Roman" panose="02020603050405020304" pitchFamily="18" charset="0"/>
              </a:rPr>
              <a:t> </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537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3E79-8930-A43F-B0B3-86D96FE12F1E}"/>
              </a:ext>
            </a:extLst>
          </p:cNvPr>
          <p:cNvSpPr>
            <a:spLocks noGrp="1"/>
          </p:cNvSpPr>
          <p:nvPr>
            <p:ph type="title"/>
          </p:nvPr>
        </p:nvSpPr>
        <p:spPr>
          <a:xfrm>
            <a:off x="2887039" y="1715785"/>
            <a:ext cx="7849455" cy="2264595"/>
          </a:xfrm>
        </p:spPr>
        <p:txBody>
          <a:bodyPr>
            <a:noAutofit/>
          </a:bodyPr>
          <a:lstStyle/>
          <a:p>
            <a:r>
              <a:rPr lang="tr-TR" sz="6000" b="1" dirty="0">
                <a:latin typeface="Times New Roman" panose="02020603050405020304" pitchFamily="18" charset="0"/>
                <a:cs typeface="Times New Roman" panose="02020603050405020304" pitchFamily="18" charset="0"/>
              </a:rPr>
              <a:t> DİNLEDİĞİNİZ İÇİN TEŞEKKÜR EDERİM </a:t>
            </a:r>
          </a:p>
        </p:txBody>
      </p:sp>
    </p:spTree>
    <p:extLst>
      <p:ext uri="{BB962C8B-B14F-4D97-AF65-F5344CB8AC3E}">
        <p14:creationId xmlns:p14="http://schemas.microsoft.com/office/powerpoint/2010/main" val="117664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1D4DA4-D8D2-FBE5-A613-EF84AD3E925D}"/>
              </a:ext>
            </a:extLst>
          </p:cNvPr>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ETİK İKİLEM</a:t>
            </a:r>
          </a:p>
        </p:txBody>
      </p:sp>
      <p:sp>
        <p:nvSpPr>
          <p:cNvPr id="3" name="İçerik Yer Tutucusu 2">
            <a:extLst>
              <a:ext uri="{FF2B5EF4-FFF2-40B4-BE49-F238E27FC236}">
                <a16:creationId xmlns:a16="http://schemas.microsoft.com/office/drawing/2014/main" id="{D1557425-CAA2-D9C7-D803-60B59ED8157D}"/>
              </a:ext>
            </a:extLst>
          </p:cNvPr>
          <p:cNvSpPr>
            <a:spLocks noGrp="1"/>
          </p:cNvSpPr>
          <p:nvPr>
            <p:ph idx="1"/>
          </p:nvPr>
        </p:nvSpPr>
        <p:spPr/>
        <p:txBody>
          <a:bodyPr>
            <a:normAutofit/>
          </a:bodyPr>
          <a:lstStyle/>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Etik ikilemler, belli bir doğru ya da yanlış cevabın bulunmadığı ya da birden çok doğru çözümün bulunabildiği durumların oluşturduğu ahlaki değerlerin çatıştığı durumlarda ortaya çıkar. Etik ikilem, tek bir “en iyi” veya “en uygun” çözümün olmadığı bir durum olarak da tanımlanabilir. Etik ikilemler; eczacılar ve hastalar arasında, eczacılar ve doktorlar arasında veya eczacıların kendi arasında ortaya çıkabilir. Bu taraflar arasındaki her karşılaşma etik bir sorun yaratabildiği halde, bu sorunlar genellikle etik ikilem oluşturmazlar. Değerlerin, adalet ve tarafsızlık duygusunun her bir taraf için farklı olabileceği durumlarda etik ikilemden söz edilebilir.</a:t>
            </a:r>
          </a:p>
          <a:p>
            <a:pPr marL="0" indent="0">
              <a:buNone/>
            </a:pPr>
            <a:endParaRPr lang="tr-TR" dirty="0"/>
          </a:p>
        </p:txBody>
      </p:sp>
    </p:spTree>
    <p:extLst>
      <p:ext uri="{BB962C8B-B14F-4D97-AF65-F5344CB8AC3E}">
        <p14:creationId xmlns:p14="http://schemas.microsoft.com/office/powerpoint/2010/main" val="3900094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2C4313-6A16-D11B-03E7-52FA6C722FFF}"/>
              </a:ext>
            </a:extLst>
          </p:cNvPr>
          <p:cNvSpPr>
            <a:spLocks noGrp="1"/>
          </p:cNvSpPr>
          <p:nvPr>
            <p:ph idx="1"/>
          </p:nvPr>
        </p:nvSpPr>
        <p:spPr>
          <a:xfrm>
            <a:off x="2332233" y="735379"/>
            <a:ext cx="8956621" cy="5459937"/>
          </a:xfrm>
        </p:spPr>
        <p:txBody>
          <a:bodyPr>
            <a:normAutofit lnSpcReduction="10000"/>
          </a:bodyPr>
          <a:lstStyle/>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Sağlık hizmetinde etik ikilemler genellikle doktorları etkiler. Ancak giderek artan bir şekilde eczacılar ve diğer sağlık hizmeti çalışanları da etik ikilemlere neden olan durumlarla karşı karşıya kalmaktadırlar. Bilgi verme görevi, hastaların hakları, gizlilik ve doğruluk düşüncelerinin yanıtlanması giderek daha zor hale gelmektedir.</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Dünyada pek çok eczacı her gün birçok etiksel ikilemle karşılaşmaktadır. Bu ikilemlere örnek verecek olursak:</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1. Doktor tarafından onaylanmış, fakat zararlı olduğu bilinen bir reçeteyi hazırlamak.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2.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Başka bir ilacın yararlı olduğu bilindiğinde, zararlı olmadığı halde yararlı da olmayacak bir ilacın bulunduğu uygunsuz bir reçeteyi hazırlamak.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3. </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Yanlış bir reçete ile karşılaşıldığında hastaya ek bir tıbbi bakıma ihtiyacı olduğunu önermek. </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4</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Hasta teşhis konusunda bilgilendirilmemişse, hastayı bu konuda bilgilendirmek (ilacın hangi hastalıkların tedavisinde kullanıldığını söylemek).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5</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Bir doktorun ricası üzerine bir hastadan bilgi gizlemek.</a:t>
            </a:r>
          </a:p>
          <a:p>
            <a:endParaRPr lang="tr-TR" dirty="0"/>
          </a:p>
        </p:txBody>
      </p:sp>
    </p:spTree>
    <p:extLst>
      <p:ext uri="{BB962C8B-B14F-4D97-AF65-F5344CB8AC3E}">
        <p14:creationId xmlns:p14="http://schemas.microsoft.com/office/powerpoint/2010/main" val="1926407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A79420-6CBA-7A3C-BA0F-F37204522FEF}"/>
              </a:ext>
            </a:extLst>
          </p:cNvPr>
          <p:cNvSpPr>
            <a:spLocks noGrp="1"/>
          </p:cNvSpPr>
          <p:nvPr>
            <p:ph idx="1"/>
          </p:nvPr>
        </p:nvSpPr>
        <p:spPr>
          <a:xfrm>
            <a:off x="2589212" y="739739"/>
            <a:ext cx="8915400" cy="5322014"/>
          </a:xfrm>
        </p:spPr>
        <p:txBody>
          <a:bodyPr>
            <a:normAutofit fontScale="92500" lnSpcReduction="10000"/>
          </a:bodyPr>
          <a:lstStyle/>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6</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Ötanazi olayına katılmak.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7</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Şüpheli ya da başlangıç suistimali durumlarında alışkanlık yapıcı ilaçları vermek. </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8</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Reçetesiz ilaç tedavisi sunmak.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9</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Eczacı kalfalarına OTC ürünlerini önermek ve basit rahatsızlıklarda öğüt verme gibi işlerle görevlendirmek.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10</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Reçete ile satılan ilaçların fiyatlarını saptamak.</a:t>
            </a:r>
          </a:p>
          <a:p>
            <a:pPr>
              <a:lnSpc>
                <a:spcPct val="107000"/>
              </a:lnSpc>
              <a:spcAft>
                <a:spcPts val="800"/>
              </a:spcAft>
            </a:pPr>
            <a:r>
              <a:rPr lang="tr-TR" kern="100" dirty="0">
                <a:latin typeface="Times New Roman" panose="02020603050405020304" pitchFamily="18" charset="0"/>
                <a:ea typeface="Calibri" panose="020F0502020204030204" pitchFamily="34" charset="0"/>
                <a:cs typeface="Times New Roman" panose="02020603050405020304" pitchFamily="18" charset="0"/>
              </a:rPr>
              <a:t>11</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Dini ya da ahlaki inançlarınıza ters düşen ilaçları bulundurmak ya da bunları hazırlamak.</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12. Ölüm cezalarında kullanılan </a:t>
            </a:r>
            <a:r>
              <a:rPr lang="tr-TR" sz="1800" kern="100" dirty="0" err="1">
                <a:effectLst/>
                <a:latin typeface="Times New Roman" panose="02020603050405020304" pitchFamily="18" charset="0"/>
                <a:ea typeface="Calibri" panose="020F0502020204030204" pitchFamily="34" charset="0"/>
                <a:cs typeface="Times New Roman" panose="02020603050405020304" pitchFamily="18" charset="0"/>
              </a:rPr>
              <a:t>letal</a:t>
            </a: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 injeksiyonların dozlamasına, hazırlanmasına ya da verilmesine katılmak.</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13. Bir meslektaşın yeterliliğini sorgulamak.</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14. Hasta için düşük yarar sağlayan insan deneylerine katılmak.</a:t>
            </a:r>
          </a:p>
          <a:p>
            <a:pPr>
              <a:lnSpc>
                <a:spcPct val="107000"/>
              </a:lnSpc>
              <a:spcAft>
                <a:spcPts val="800"/>
              </a:spcAft>
            </a:pPr>
            <a:r>
              <a:rPr lang="tr-TR" sz="1800" kern="100" dirty="0">
                <a:effectLst/>
                <a:latin typeface="Times New Roman" panose="02020603050405020304" pitchFamily="18" charset="0"/>
                <a:ea typeface="Calibri" panose="020F0502020204030204" pitchFamily="34" charset="0"/>
                <a:cs typeface="Times New Roman" panose="02020603050405020304" pitchFamily="18" charset="0"/>
              </a:rPr>
              <a:t>15. Kişilere ya da gruplara reçete indirimi yapmak.</a:t>
            </a:r>
          </a:p>
          <a:p>
            <a:pPr>
              <a:lnSpc>
                <a:spcPct val="107000"/>
              </a:lnSpc>
              <a:spcAft>
                <a:spcPts val="800"/>
              </a:spcAft>
            </a:pP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2551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7B08556-842E-C6A5-6F6E-8074379880F0}"/>
              </a:ext>
            </a:extLst>
          </p:cNvPr>
          <p:cNvSpPr>
            <a:spLocks noGrp="1"/>
          </p:cNvSpPr>
          <p:nvPr>
            <p:ph idx="1"/>
          </p:nvPr>
        </p:nvSpPr>
        <p:spPr>
          <a:xfrm>
            <a:off x="1859747" y="589830"/>
            <a:ext cx="8915400" cy="3777622"/>
          </a:xfrm>
        </p:spPr>
        <p:txBody>
          <a:bodyPr/>
          <a:lstStyle/>
          <a:p>
            <a:r>
              <a:rPr lang="tr-TR" dirty="0">
                <a:latin typeface="Times New Roman" panose="02020603050405020304" pitchFamily="18" charset="0"/>
                <a:cs typeface="Times New Roman" panose="02020603050405020304" pitchFamily="18" charset="0"/>
              </a:rPr>
              <a:t>Etik bir sorun veya ikilemle karşı karşıya kaldıklarında eczacılar ve eczane teknisyenleri aşağıda belirtilen adımları sistematik olarak uygulamalıdır. </a:t>
            </a:r>
          </a:p>
        </p:txBody>
      </p:sp>
      <p:graphicFrame>
        <p:nvGraphicFramePr>
          <p:cNvPr id="4" name="Diyagram 3">
            <a:extLst>
              <a:ext uri="{FF2B5EF4-FFF2-40B4-BE49-F238E27FC236}">
                <a16:creationId xmlns:a16="http://schemas.microsoft.com/office/drawing/2014/main" id="{4E56107C-2CA5-A5D1-C76C-7442C17D3C5F}"/>
              </a:ext>
            </a:extLst>
          </p:cNvPr>
          <p:cNvGraphicFramePr/>
          <p:nvPr>
            <p:extLst>
              <p:ext uri="{D42A27DB-BD31-4B8C-83A1-F6EECF244321}">
                <p14:modId xmlns:p14="http://schemas.microsoft.com/office/powerpoint/2010/main" val="3385329341"/>
              </p:ext>
            </p:extLst>
          </p:nvPr>
        </p:nvGraphicFramePr>
        <p:xfrm>
          <a:off x="2198670" y="1738902"/>
          <a:ext cx="8771686" cy="4078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1662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0CD72A-D94D-C0A8-9466-3E84C88A7086}"/>
              </a:ext>
            </a:extLst>
          </p:cNvPr>
          <p:cNvSpPr>
            <a:spLocks noGrp="1"/>
          </p:cNvSpPr>
          <p:nvPr>
            <p:ph idx="1"/>
          </p:nvPr>
        </p:nvSpPr>
        <p:spPr>
          <a:xfrm>
            <a:off x="2589212" y="821933"/>
            <a:ext cx="8915400" cy="5089289"/>
          </a:xfrm>
        </p:spPr>
        <p:txBody>
          <a:bodyPr>
            <a:normAutofit/>
          </a:bodyPr>
          <a:lstStyle/>
          <a:p>
            <a:pPr>
              <a:lnSpc>
                <a:spcPct val="107000"/>
              </a:lnSpc>
              <a:spcAft>
                <a:spcPts val="800"/>
              </a:spcAft>
            </a:pPr>
            <a:endParaRPr lang="tr-TR"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r-TR" dirty="0"/>
          </a:p>
        </p:txBody>
      </p:sp>
      <p:graphicFrame>
        <p:nvGraphicFramePr>
          <p:cNvPr id="4" name="Diyagram 3">
            <a:extLst>
              <a:ext uri="{FF2B5EF4-FFF2-40B4-BE49-F238E27FC236}">
                <a16:creationId xmlns:a16="http://schemas.microsoft.com/office/drawing/2014/main" id="{00972B07-E02B-5442-796A-8FAC4F4185A8}"/>
              </a:ext>
            </a:extLst>
          </p:cNvPr>
          <p:cNvGraphicFramePr/>
          <p:nvPr>
            <p:extLst>
              <p:ext uri="{D42A27DB-BD31-4B8C-83A1-F6EECF244321}">
                <p14:modId xmlns:p14="http://schemas.microsoft.com/office/powerpoint/2010/main" val="1268565815"/>
              </p:ext>
            </p:extLst>
          </p:nvPr>
        </p:nvGraphicFramePr>
        <p:xfrm>
          <a:off x="1840052" y="946778"/>
          <a:ext cx="9461522" cy="51987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211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CF6346-5039-44FF-F52E-45B1C3472690}"/>
              </a:ext>
            </a:extLst>
          </p:cNvPr>
          <p:cNvSpPr>
            <a:spLocks noGrp="1"/>
          </p:cNvSpPr>
          <p:nvPr>
            <p:ph type="title"/>
          </p:nvPr>
        </p:nvSpPr>
        <p:spPr/>
        <p:txBody>
          <a:bodyPr/>
          <a:lstStyle/>
          <a:p>
            <a:r>
              <a:rPr lang="tr-TR" b="1" dirty="0"/>
              <a:t>Vaka Örnekleri</a:t>
            </a:r>
          </a:p>
        </p:txBody>
      </p:sp>
      <p:sp>
        <p:nvSpPr>
          <p:cNvPr id="3" name="İçerik Yer Tutucusu 2">
            <a:extLst>
              <a:ext uri="{FF2B5EF4-FFF2-40B4-BE49-F238E27FC236}">
                <a16:creationId xmlns:a16="http://schemas.microsoft.com/office/drawing/2014/main" id="{99494E3F-803B-93C6-FF6C-838A5365059B}"/>
              </a:ext>
            </a:extLst>
          </p:cNvPr>
          <p:cNvSpPr>
            <a:spLocks noGrp="1"/>
          </p:cNvSpPr>
          <p:nvPr>
            <p:ph idx="1"/>
          </p:nvPr>
        </p:nvSpPr>
        <p:spPr>
          <a:xfrm>
            <a:off x="2592925" y="1551398"/>
            <a:ext cx="8915400" cy="4359824"/>
          </a:xfrm>
        </p:spPr>
        <p:txBody>
          <a:bodyPr>
            <a:normAutofit/>
          </a:bodyPr>
          <a:lstStyle/>
          <a:p>
            <a:r>
              <a:rPr lang="tr-TR" sz="2000" b="1" dirty="0">
                <a:latin typeface="Times New Roman" panose="02020603050405020304" pitchFamily="18" charset="0"/>
                <a:cs typeface="Times New Roman" panose="02020603050405020304" pitchFamily="18" charset="0"/>
              </a:rPr>
              <a:t>Uyuşturucu bağımlılığı </a:t>
            </a:r>
          </a:p>
          <a:p>
            <a:r>
              <a:rPr lang="tr-TR" sz="2000" dirty="0">
                <a:latin typeface="Times New Roman" panose="02020603050405020304" pitchFamily="18" charset="0"/>
                <a:cs typeface="Times New Roman" panose="02020603050405020304" pitchFamily="18" charset="0"/>
              </a:rPr>
              <a:t>Uyuşturucu bağımlılığı olan veya şüphelenilen hastalar, genellikle çok erken bir şekilde yeni reçete talebinde bulunurlar. Çoğunlukla </a:t>
            </a:r>
            <a:r>
              <a:rPr lang="tr-TR" sz="2000" dirty="0" err="1">
                <a:latin typeface="Times New Roman" panose="02020603050405020304" pitchFamily="18" charset="0"/>
                <a:cs typeface="Times New Roman" panose="02020603050405020304" pitchFamily="18" charset="0"/>
              </a:rPr>
              <a:t>opiyatlar</a:t>
            </a:r>
            <a:r>
              <a:rPr lang="tr-TR" sz="2000" dirty="0">
                <a:latin typeface="Times New Roman" panose="02020603050405020304" pitchFamily="18" charset="0"/>
                <a:cs typeface="Times New Roman" panose="02020603050405020304" pitchFamily="18" charset="0"/>
              </a:rPr>
              <a:t> veya benzodiazepin gibi ilaçları isterler. Eczacılar, bir yandan bağımlılık davranışını sürdürme olasılığıyla başa çıkmaya çalışırken, diğer yandan hastaların güvenini sürdürme ve ağrı veya kaygılarını hafifletme ihtiyacıyla karşı karşıya kalırlar.</a:t>
            </a:r>
          </a:p>
          <a:p>
            <a:r>
              <a:rPr lang="tr-TR" sz="2000" dirty="0">
                <a:latin typeface="Times New Roman" panose="02020603050405020304" pitchFamily="18" charset="0"/>
                <a:cs typeface="Times New Roman" panose="02020603050405020304" pitchFamily="18" charset="0"/>
              </a:rPr>
              <a:t>Örneğin bir hasta ağır bir </a:t>
            </a:r>
            <a:r>
              <a:rPr lang="tr-TR" sz="2000" dirty="0" err="1">
                <a:latin typeface="Times New Roman" panose="02020603050405020304" pitchFamily="18" charset="0"/>
                <a:cs typeface="Times New Roman" panose="02020603050405020304" pitchFamily="18" charset="0"/>
              </a:rPr>
              <a:t>opiyat</a:t>
            </a:r>
            <a:r>
              <a:rPr lang="tr-TR" sz="2000" dirty="0">
                <a:latin typeface="Times New Roman" panose="02020603050405020304" pitchFamily="18" charset="0"/>
                <a:cs typeface="Times New Roman" panose="02020603050405020304" pitchFamily="18" charset="0"/>
              </a:rPr>
              <a:t> bağımlısıdır ve düzenli olarak çok erken bir şekilde yeni reçete talep eder ve alır. Her zaman 'Dün ağır bir yük taşıdım' veya 'Tatillerde ilacımı kaybettim' gibi bahaneleri vardır. Ancak gerçekten ağrıyı yaşıyor ve bir analjeziğe mi ihtiyacı var? Yoksa bağımlı olduğu için mi istiyor? Eğer gerçekten ihtiyaç duyuyorsa, </a:t>
            </a:r>
            <a:r>
              <a:rPr lang="tr-TR" sz="2000" dirty="0" err="1">
                <a:latin typeface="Times New Roman" panose="02020603050405020304" pitchFamily="18" charset="0"/>
                <a:cs typeface="Times New Roman" panose="02020603050405020304" pitchFamily="18" charset="0"/>
              </a:rPr>
              <a:t>opiatı</a:t>
            </a:r>
            <a:r>
              <a:rPr lang="tr-TR" sz="2000" dirty="0">
                <a:latin typeface="Times New Roman" panose="02020603050405020304" pitchFamily="18" charset="0"/>
                <a:cs typeface="Times New Roman" panose="02020603050405020304" pitchFamily="18" charset="0"/>
              </a:rPr>
              <a:t> almalıdır. Ancak gerçekten bağımlıysa onun </a:t>
            </a:r>
            <a:r>
              <a:rPr lang="tr-TR" sz="2000" dirty="0" err="1">
                <a:latin typeface="Times New Roman" panose="02020603050405020304" pitchFamily="18" charset="0"/>
                <a:cs typeface="Times New Roman" panose="02020603050405020304" pitchFamily="18" charset="0"/>
              </a:rPr>
              <a:t>opiat</a:t>
            </a:r>
            <a:r>
              <a:rPr lang="tr-TR" sz="2000" dirty="0">
                <a:latin typeface="Times New Roman" panose="02020603050405020304" pitchFamily="18" charset="0"/>
                <a:cs typeface="Times New Roman" panose="02020603050405020304" pitchFamily="18" charset="0"/>
              </a:rPr>
              <a:t> bağımlılığına ne kadar süre katkıda bulunulmalıdır?</a:t>
            </a:r>
          </a:p>
        </p:txBody>
      </p:sp>
    </p:spTree>
    <p:extLst>
      <p:ext uri="{BB962C8B-B14F-4D97-AF65-F5344CB8AC3E}">
        <p14:creationId xmlns:p14="http://schemas.microsoft.com/office/powerpoint/2010/main" val="705320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AE42DFA-C54F-949F-9A52-554A4E17411C}"/>
              </a:ext>
            </a:extLst>
          </p:cNvPr>
          <p:cNvSpPr>
            <a:spLocks noGrp="1"/>
          </p:cNvSpPr>
          <p:nvPr>
            <p:ph idx="1"/>
          </p:nvPr>
        </p:nvSpPr>
        <p:spPr>
          <a:xfrm>
            <a:off x="2589212" y="1078787"/>
            <a:ext cx="8915400" cy="4832435"/>
          </a:xfrm>
        </p:spPr>
        <p:txBody>
          <a:bodyPr/>
          <a:lstStyle/>
          <a:p>
            <a:r>
              <a:rPr lang="tr-TR" sz="2000" b="1" dirty="0">
                <a:latin typeface="Times New Roman" panose="02020603050405020304" pitchFamily="18" charset="0"/>
                <a:cs typeface="Times New Roman" panose="02020603050405020304" pitchFamily="18" charset="0"/>
              </a:rPr>
              <a:t>İlacın yanlış kullanımı</a:t>
            </a:r>
          </a:p>
          <a:p>
            <a:r>
              <a:rPr lang="tr-TR" sz="2000" dirty="0">
                <a:latin typeface="Times New Roman" panose="02020603050405020304" pitchFamily="18" charset="0"/>
                <a:cs typeface="Times New Roman" panose="02020603050405020304" pitchFamily="18" charset="0"/>
              </a:rPr>
              <a:t>İlacın yanlış kullanımı, yan etkilere neden olabilir veya reçete edilen ilacın etkinliğini etkileyebilir. Eczacılar, hastalarla karşı karşıya gelirken güvenlerini kaybetme endişesi taşıma konusunda endişelerini dile getirmişlerdir.</a:t>
            </a:r>
          </a:p>
          <a:p>
            <a:r>
              <a:rPr lang="tr-TR" sz="2000" dirty="0">
                <a:latin typeface="Times New Roman" panose="02020603050405020304" pitchFamily="18" charset="0"/>
                <a:cs typeface="Times New Roman" panose="02020603050405020304" pitchFamily="18" charset="0"/>
              </a:rPr>
              <a:t>Örneğin eczacı, bir öğrencinin yılda sadece iki kez (Ocak ve Haziran'daki sınavlarla aynı döneme denk gelen zamanlarda) metilfenidat istediğinin farkındadır. Reçeteyi yazan hekim, hastanın babasıdır. Hasta bu ilacı gerçekten kronik bir hastalık için mi istiyordur? Yoksa sınav zamanlarının daha rahat geçmesi için mi istiyordur? Eczacı hastanın özerkliğine saygı duymak adına bu ilacın gerçekten kronik bir hastalık için kullanıldığına inanmasa bile bu ilacı vermeli midir? </a:t>
            </a:r>
          </a:p>
        </p:txBody>
      </p:sp>
    </p:spTree>
    <p:extLst>
      <p:ext uri="{BB962C8B-B14F-4D97-AF65-F5344CB8AC3E}">
        <p14:creationId xmlns:p14="http://schemas.microsoft.com/office/powerpoint/2010/main" val="2392686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F98DFB-D243-BAE8-572B-9E6D62B3D489}"/>
              </a:ext>
            </a:extLst>
          </p:cNvPr>
          <p:cNvSpPr>
            <a:spLocks noGrp="1"/>
          </p:cNvSpPr>
          <p:nvPr>
            <p:ph idx="1"/>
          </p:nvPr>
        </p:nvSpPr>
        <p:spPr>
          <a:xfrm>
            <a:off x="2589212" y="986319"/>
            <a:ext cx="8915400" cy="4924903"/>
          </a:xfrm>
        </p:spPr>
        <p:txBody>
          <a:bodyPr>
            <a:normAutofit/>
          </a:bodyPr>
          <a:lstStyle/>
          <a:p>
            <a:r>
              <a:rPr lang="tr-TR" sz="2000" b="1" dirty="0">
                <a:latin typeface="Times New Roman" panose="02020603050405020304" pitchFamily="18" charset="0"/>
                <a:cs typeface="Times New Roman" panose="02020603050405020304" pitchFamily="18" charset="0"/>
              </a:rPr>
              <a:t>Farklı tedavi tercihleri  </a:t>
            </a:r>
          </a:p>
          <a:p>
            <a:r>
              <a:rPr lang="tr-TR" sz="2000" dirty="0">
                <a:latin typeface="Times New Roman" panose="02020603050405020304" pitchFamily="18" charset="0"/>
                <a:cs typeface="Times New Roman" panose="02020603050405020304" pitchFamily="18" charset="0"/>
              </a:rPr>
              <a:t>Hastanın tedavi tercihleri, kanıta dayalı tıp veya profesyonel kılavuzlar tarafından desteklenmeyebilir. Bu durumlarda, eczacılar hastaların tercihlerini potansiyel olarak etkisiz veya zararlı olarak değerlendirir.</a:t>
            </a:r>
          </a:p>
          <a:p>
            <a:r>
              <a:rPr lang="tr-TR" sz="2000" dirty="0">
                <a:latin typeface="Times New Roman" panose="02020603050405020304" pitchFamily="18" charset="0"/>
                <a:cs typeface="Times New Roman" panose="02020603050405020304" pitchFamily="18" charset="0"/>
              </a:rPr>
              <a:t>Örneğin bir anne, bir haftadır yüksek ateşi olan 1 yaşındaki bebeği için parasetamol ister. Eczacı anneye bebeğinin tehlikeli bir enfeksiyonu olabileceğini ve aile hekimi ile görüşmesi gerektiğini söyler. Ancak anne buna katılmaz. Eczacı bebeğin sağlığı için en doğru şeyi yapmak ister ancak aynı zamanda annenin kararına saygı duyması da gerekir.</a:t>
            </a:r>
          </a:p>
        </p:txBody>
      </p:sp>
    </p:spTree>
    <p:extLst>
      <p:ext uri="{BB962C8B-B14F-4D97-AF65-F5344CB8AC3E}">
        <p14:creationId xmlns:p14="http://schemas.microsoft.com/office/powerpoint/2010/main" val="221432502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268</TotalTime>
  <Words>1622</Words>
  <Application>Microsoft Office PowerPoint</Application>
  <PresentationFormat>Geniş ekran</PresentationFormat>
  <Paragraphs>100</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Century Gothic</vt:lpstr>
      <vt:lpstr>Times New Roman</vt:lpstr>
      <vt:lpstr>Wingdings 3</vt:lpstr>
      <vt:lpstr>Duman</vt:lpstr>
      <vt:lpstr>Eczacılıkta Etik İkilem</vt:lpstr>
      <vt:lpstr>ETİK İKİLEM</vt:lpstr>
      <vt:lpstr>PowerPoint Sunusu</vt:lpstr>
      <vt:lpstr>PowerPoint Sunusu</vt:lpstr>
      <vt:lpstr>PowerPoint Sunusu</vt:lpstr>
      <vt:lpstr>PowerPoint Sunusu</vt:lpstr>
      <vt:lpstr>Vaka Örnekleri</vt:lpstr>
      <vt:lpstr>PowerPoint Sunusu</vt:lpstr>
      <vt:lpstr>PowerPoint Sunusu</vt:lpstr>
      <vt:lpstr>PowerPoint Sunusu</vt:lpstr>
      <vt:lpstr>SORULAR</vt:lpstr>
      <vt:lpstr>Soru 1 Etik ikilem ile ilgili aşağıdakilerden hangisi yanlıştır? </vt:lpstr>
      <vt:lpstr>Soru 1 Etik ikilem ile ilgili aşağıdakilerden hangisi yanlıştır? </vt:lpstr>
      <vt:lpstr>Soru 2 Aşağıdakilerden hangisi etik bir ikilem değildir?</vt:lpstr>
      <vt:lpstr>Soru 2 Aşağıdakilerden hangisi etik bir ikilem değildir?</vt:lpstr>
      <vt:lpstr>Soru 3 Aşağıdakilerden hangisi etik bir ikilemle karşı karşıya kalındığında uygulanması gereken adımlardan değildir?</vt:lpstr>
      <vt:lpstr>Soru 3 Aşağıdakilerden hangisi etik bir ikilemle karşı karşıya kalındığında uygulanması gereken adımlardan değildir?</vt:lpstr>
      <vt:lpstr>Kaynaklar</vt:lpstr>
      <vt:lpstr> DİNLEDİĞİNİZ İÇİN TEŞEKKÜR EDERİM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Eczacılıkta Etik İkilem</dc:title>
  <dc:creator>Tuana Su Kavaz</dc:creator>
  <cp:lastModifiedBy>gülbin özçelikay</cp:lastModifiedBy>
  <cp:revision>2</cp:revision>
  <dcterms:created xsi:type="dcterms:W3CDTF">2023-10-30T17:47:43Z</dcterms:created>
  <dcterms:modified xsi:type="dcterms:W3CDTF">2023-11-03T06:32:20Z</dcterms:modified>
</cp:coreProperties>
</file>