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3" r:id="rId2"/>
    <p:sldId id="259" r:id="rId3"/>
    <p:sldId id="264" r:id="rId4"/>
    <p:sldId id="261" r:id="rId5"/>
    <p:sldId id="351" r:id="rId6"/>
    <p:sldId id="260" r:id="rId7"/>
    <p:sldId id="262" r:id="rId8"/>
    <p:sldId id="263" r:id="rId9"/>
    <p:sldId id="265" r:id="rId10"/>
    <p:sldId id="266" r:id="rId11"/>
    <p:sldId id="35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2075D97-0AD9-44DF-B120-239B85B30A9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CF5BB53-DF6E-4336-BEFF-584DF89B3FB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1" y="231"/>
              <a:ext cx="1857" cy="3628"/>
              <a:chOff x="3009" y="775"/>
              <a:chExt cx="1857" cy="3628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24159C08-E75A-45C5-A1C9-6AC209FBE42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4"/>
                <a:ext cx="1333" cy="1485"/>
              </a:xfrm>
              <a:custGeom>
                <a:avLst/>
                <a:gdLst>
                  <a:gd name="T0" fmla="*/ 2026 w 596"/>
                  <a:gd name="T1" fmla="*/ 45486 h 666"/>
                  <a:gd name="T2" fmla="*/ 725 w 596"/>
                  <a:gd name="T3" fmla="*/ 41892 h 666"/>
                  <a:gd name="T4" fmla="*/ 0 w 596"/>
                  <a:gd name="T5" fmla="*/ 35497 h 666"/>
                  <a:gd name="T6" fmla="*/ 505 w 596"/>
                  <a:gd name="T7" fmla="*/ 27294 h 666"/>
                  <a:gd name="T8" fmla="*/ 3131 w 596"/>
                  <a:gd name="T9" fmla="*/ 18569 h 666"/>
                  <a:gd name="T10" fmla="*/ 8604 w 596"/>
                  <a:gd name="T11" fmla="*/ 10310 h 666"/>
                  <a:gd name="T12" fmla="*/ 17787 w 596"/>
                  <a:gd name="T13" fmla="*/ 3804 h 666"/>
                  <a:gd name="T14" fmla="*/ 30898 w 596"/>
                  <a:gd name="T15" fmla="*/ 223 h 666"/>
                  <a:gd name="T16" fmla="*/ 47572 w 596"/>
                  <a:gd name="T17" fmla="*/ 1108 h 666"/>
                  <a:gd name="T18" fmla="*/ 60607 w 596"/>
                  <a:gd name="T19" fmla="*/ 8382 h 666"/>
                  <a:gd name="T20" fmla="*/ 69341 w 596"/>
                  <a:gd name="T21" fmla="*/ 20299 h 666"/>
                  <a:gd name="T22" fmla="*/ 73999 w 596"/>
                  <a:gd name="T23" fmla="*/ 34877 h 666"/>
                  <a:gd name="T24" fmla="*/ 74489 w 596"/>
                  <a:gd name="T25" fmla="*/ 50274 h 666"/>
                  <a:gd name="T26" fmla="*/ 70861 w 596"/>
                  <a:gd name="T27" fmla="*/ 64537 h 666"/>
                  <a:gd name="T28" fmla="*/ 63458 w 596"/>
                  <a:gd name="T29" fmla="*/ 75559 h 666"/>
                  <a:gd name="T30" fmla="*/ 52224 w 596"/>
                  <a:gd name="T31" fmla="*/ 81465 h 666"/>
                  <a:gd name="T32" fmla="*/ 48693 w 596"/>
                  <a:gd name="T33" fmla="*/ 80944 h 666"/>
                  <a:gd name="T34" fmla="*/ 55181 w 596"/>
                  <a:gd name="T35" fmla="*/ 75838 h 666"/>
                  <a:gd name="T36" fmla="*/ 60327 w 596"/>
                  <a:gd name="T37" fmla="*/ 66858 h 666"/>
                  <a:gd name="T38" fmla="*/ 63684 w 596"/>
                  <a:gd name="T39" fmla="*/ 55763 h 666"/>
                  <a:gd name="T40" fmla="*/ 65080 w 596"/>
                  <a:gd name="T41" fmla="*/ 43656 h 666"/>
                  <a:gd name="T42" fmla="*/ 64355 w 596"/>
                  <a:gd name="T43" fmla="*/ 31696 h 666"/>
                  <a:gd name="T44" fmla="*/ 60728 w 596"/>
                  <a:gd name="T45" fmla="*/ 21383 h 666"/>
                  <a:gd name="T46" fmla="*/ 54174 w 596"/>
                  <a:gd name="T47" fmla="*/ 13766 h 666"/>
                  <a:gd name="T48" fmla="*/ 42714 w 596"/>
                  <a:gd name="T49" fmla="*/ 9189 h 666"/>
                  <a:gd name="T50" fmla="*/ 30780 w 596"/>
                  <a:gd name="T51" fmla="*/ 7492 h 666"/>
                  <a:gd name="T52" fmla="*/ 21771 w 596"/>
                  <a:gd name="T53" fmla="*/ 8700 h 666"/>
                  <a:gd name="T54" fmla="*/ 15162 w 596"/>
                  <a:gd name="T55" fmla="*/ 12404 h 666"/>
                  <a:gd name="T56" fmla="*/ 10505 w 596"/>
                  <a:gd name="T57" fmla="*/ 18290 h 666"/>
                  <a:gd name="T58" fmla="*/ 7103 w 596"/>
                  <a:gd name="T59" fmla="*/ 25285 h 666"/>
                  <a:gd name="T60" fmla="*/ 4976 w 596"/>
                  <a:gd name="T61" fmla="*/ 33390 h 666"/>
                  <a:gd name="T62" fmla="*/ 3527 w 596"/>
                  <a:gd name="T63" fmla="*/ 41674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9FAEC0C-2FC9-4EF8-9D4D-2FCAE27797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3148 h 237"/>
                  <a:gd name="T4" fmla="*/ 395 w 257"/>
                  <a:gd name="T5" fmla="*/ 6320 h 237"/>
                  <a:gd name="T6" fmla="*/ 700 w 257"/>
                  <a:gd name="T7" fmla="*/ 9473 h 237"/>
                  <a:gd name="T8" fmla="*/ 1293 w 257"/>
                  <a:gd name="T9" fmla="*/ 12428 h 237"/>
                  <a:gd name="T10" fmla="*/ 2173 w 257"/>
                  <a:gd name="T11" fmla="*/ 15070 h 237"/>
                  <a:gd name="T12" fmla="*/ 3233 w 257"/>
                  <a:gd name="T13" fmla="*/ 17837 h 237"/>
                  <a:gd name="T14" fmla="*/ 4550 w 257"/>
                  <a:gd name="T15" fmla="*/ 20391 h 237"/>
                  <a:gd name="T16" fmla="*/ 6121 w 257"/>
                  <a:gd name="T17" fmla="*/ 22528 h 237"/>
                  <a:gd name="T18" fmla="*/ 8061 w 257"/>
                  <a:gd name="T19" fmla="*/ 24563 h 237"/>
                  <a:gd name="T20" fmla="*/ 10331 w 257"/>
                  <a:gd name="T21" fmla="*/ 26308 h 237"/>
                  <a:gd name="T22" fmla="*/ 12766 w 257"/>
                  <a:gd name="T23" fmla="*/ 27724 h 237"/>
                  <a:gd name="T24" fmla="*/ 15761 w 257"/>
                  <a:gd name="T25" fmla="*/ 28849 h 237"/>
                  <a:gd name="T26" fmla="*/ 19005 w 257"/>
                  <a:gd name="T27" fmla="*/ 29581 h 237"/>
                  <a:gd name="T28" fmla="*/ 22638 w 257"/>
                  <a:gd name="T29" fmla="*/ 29985 h 237"/>
                  <a:gd name="T30" fmla="*/ 26464 w 257"/>
                  <a:gd name="T31" fmla="*/ 29864 h 237"/>
                  <a:gd name="T32" fmla="*/ 30916 w 257"/>
                  <a:gd name="T33" fmla="*/ 29355 h 237"/>
                  <a:gd name="T34" fmla="*/ 26948 w 257"/>
                  <a:gd name="T35" fmla="*/ 28723 h 237"/>
                  <a:gd name="T36" fmla="*/ 23438 w 257"/>
                  <a:gd name="T37" fmla="*/ 27845 h 237"/>
                  <a:gd name="T38" fmla="*/ 20467 w 257"/>
                  <a:gd name="T39" fmla="*/ 26812 h 237"/>
                  <a:gd name="T40" fmla="*/ 17810 w 257"/>
                  <a:gd name="T41" fmla="*/ 25802 h 237"/>
                  <a:gd name="T42" fmla="*/ 15377 w 257"/>
                  <a:gd name="T43" fmla="*/ 24397 h 237"/>
                  <a:gd name="T44" fmla="*/ 13482 w 257"/>
                  <a:gd name="T45" fmla="*/ 23037 h 237"/>
                  <a:gd name="T46" fmla="*/ 11689 w 257"/>
                  <a:gd name="T47" fmla="*/ 21390 h 237"/>
                  <a:gd name="T48" fmla="*/ 10109 w 257"/>
                  <a:gd name="T49" fmla="*/ 19582 h 237"/>
                  <a:gd name="T50" fmla="*/ 8654 w 257"/>
                  <a:gd name="T51" fmla="*/ 17837 h 237"/>
                  <a:gd name="T52" fmla="*/ 7361 w 257"/>
                  <a:gd name="T53" fmla="*/ 15802 h 237"/>
                  <a:gd name="T54" fmla="*/ 6283 w 257"/>
                  <a:gd name="T55" fmla="*/ 13553 h 237"/>
                  <a:gd name="T56" fmla="*/ 5188 w 257"/>
                  <a:gd name="T57" fmla="*/ 11113 h 237"/>
                  <a:gd name="T58" fmla="*/ 3948 w 257"/>
                  <a:gd name="T59" fmla="*/ 8740 h 237"/>
                  <a:gd name="T60" fmla="*/ 2755 w 257"/>
                  <a:gd name="T61" fmla="*/ 5928 h 237"/>
                  <a:gd name="T62" fmla="*/ 1455 w 257"/>
                  <a:gd name="T63" fmla="*/ 304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D9BDF6DB-2418-4F7A-9031-8F577D3E59D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6" y="2163"/>
                <a:ext cx="277" cy="249"/>
              </a:xfrm>
              <a:custGeom>
                <a:avLst/>
                <a:gdLst>
                  <a:gd name="T0" fmla="*/ 9565 w 124"/>
                  <a:gd name="T1" fmla="*/ 0 h 110"/>
                  <a:gd name="T2" fmla="*/ 15414 w 124"/>
                  <a:gd name="T3" fmla="*/ 14501 h 110"/>
                  <a:gd name="T4" fmla="*/ 14916 w 124"/>
                  <a:gd name="T5" fmla="*/ 14383 h 110"/>
                  <a:gd name="T6" fmla="*/ 13298 w 124"/>
                  <a:gd name="T7" fmla="*/ 14152 h 110"/>
                  <a:gd name="T8" fmla="*/ 11078 w 124"/>
                  <a:gd name="T9" fmla="*/ 13604 h 110"/>
                  <a:gd name="T10" fmla="*/ 8473 w 124"/>
                  <a:gd name="T11" fmla="*/ 13317 h 110"/>
                  <a:gd name="T12" fmla="*/ 5629 w 124"/>
                  <a:gd name="T13" fmla="*/ 13073 h 110"/>
                  <a:gd name="T14" fmla="*/ 3110 w 124"/>
                  <a:gd name="T15" fmla="*/ 13211 h 110"/>
                  <a:gd name="T16" fmla="*/ 1128 w 124"/>
                  <a:gd name="T17" fmla="*/ 13733 h 110"/>
                  <a:gd name="T18" fmla="*/ 0 w 124"/>
                  <a:gd name="T19" fmla="*/ 14813 h 110"/>
                  <a:gd name="T20" fmla="*/ 505 w 124"/>
                  <a:gd name="T21" fmla="*/ 13211 h 110"/>
                  <a:gd name="T22" fmla="*/ 994 w 124"/>
                  <a:gd name="T23" fmla="*/ 11950 h 110"/>
                  <a:gd name="T24" fmla="*/ 1997 w 124"/>
                  <a:gd name="T25" fmla="*/ 11053 h 110"/>
                  <a:gd name="T26" fmla="*/ 3110 w 124"/>
                  <a:gd name="T27" fmla="*/ 10218 h 110"/>
                  <a:gd name="T28" fmla="*/ 4461 w 124"/>
                  <a:gd name="T29" fmla="*/ 9684 h 110"/>
                  <a:gd name="T30" fmla="*/ 5853 w 124"/>
                  <a:gd name="T31" fmla="*/ 9557 h 110"/>
                  <a:gd name="T32" fmla="*/ 7345 w 124"/>
                  <a:gd name="T33" fmla="*/ 9557 h 110"/>
                  <a:gd name="T34" fmla="*/ 8962 w 124"/>
                  <a:gd name="T35" fmla="*/ 9976 h 110"/>
                  <a:gd name="T36" fmla="*/ 9063 w 124"/>
                  <a:gd name="T37" fmla="*/ 9557 h 110"/>
                  <a:gd name="T38" fmla="*/ 8663 w 124"/>
                  <a:gd name="T39" fmla="*/ 7538 h 110"/>
                  <a:gd name="T40" fmla="*/ 8339 w 124"/>
                  <a:gd name="T41" fmla="*/ 5114 h 110"/>
                  <a:gd name="T42" fmla="*/ 8069 w 124"/>
                  <a:gd name="T43" fmla="*/ 4047 h 110"/>
                  <a:gd name="T44" fmla="*/ 7850 w 124"/>
                  <a:gd name="T45" fmla="*/ 4047 h 110"/>
                  <a:gd name="T46" fmla="*/ 7571 w 124"/>
                  <a:gd name="T47" fmla="*/ 3909 h 110"/>
                  <a:gd name="T48" fmla="*/ 7345 w 124"/>
                  <a:gd name="T49" fmla="*/ 3515 h 110"/>
                  <a:gd name="T50" fmla="*/ 7066 w 124"/>
                  <a:gd name="T51" fmla="*/ 3094 h 110"/>
                  <a:gd name="T52" fmla="*/ 7066 w 124"/>
                  <a:gd name="T53" fmla="*/ 2551 h 110"/>
                  <a:gd name="T54" fmla="*/ 7345 w 124"/>
                  <a:gd name="T55" fmla="*/ 1890 h 110"/>
                  <a:gd name="T56" fmla="*/ 8169 w 124"/>
                  <a:gd name="T57" fmla="*/ 1082 h 110"/>
                  <a:gd name="T58" fmla="*/ 9565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DB0C4DFF-C8F4-4520-869A-F616FBFDB7C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7" y="973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36 w 109"/>
                  <a:gd name="T3" fmla="*/ 98 h 156"/>
                  <a:gd name="T4" fmla="*/ 2293 w 109"/>
                  <a:gd name="T5" fmla="*/ 583 h 156"/>
                  <a:gd name="T6" fmla="*/ 4770 w 109"/>
                  <a:gd name="T7" fmla="*/ 1464 h 156"/>
                  <a:gd name="T8" fmla="*/ 7447 w 109"/>
                  <a:gd name="T9" fmla="*/ 2885 h 156"/>
                  <a:gd name="T10" fmla="*/ 10029 w 109"/>
                  <a:gd name="T11" fmla="*/ 5338 h 156"/>
                  <a:gd name="T12" fmla="*/ 12398 w 109"/>
                  <a:gd name="T13" fmla="*/ 8595 h 156"/>
                  <a:gd name="T14" fmla="*/ 13832 w 109"/>
                  <a:gd name="T15" fmla="*/ 13077 h 156"/>
                  <a:gd name="T16" fmla="*/ 14059 w 109"/>
                  <a:gd name="T17" fmla="*/ 18896 h 156"/>
                  <a:gd name="T18" fmla="*/ 13524 w 109"/>
                  <a:gd name="T19" fmla="*/ 18896 h 156"/>
                  <a:gd name="T20" fmla="*/ 12787 w 109"/>
                  <a:gd name="T21" fmla="*/ 18896 h 156"/>
                  <a:gd name="T22" fmla="*/ 11994 w 109"/>
                  <a:gd name="T23" fmla="*/ 18896 h 156"/>
                  <a:gd name="T24" fmla="*/ 11252 w 109"/>
                  <a:gd name="T25" fmla="*/ 18678 h 156"/>
                  <a:gd name="T26" fmla="*/ 10438 w 109"/>
                  <a:gd name="T27" fmla="*/ 18509 h 156"/>
                  <a:gd name="T28" fmla="*/ 9519 w 109"/>
                  <a:gd name="T29" fmla="*/ 18193 h 156"/>
                  <a:gd name="T30" fmla="*/ 8492 w 109"/>
                  <a:gd name="T31" fmla="*/ 17575 h 156"/>
                  <a:gd name="T32" fmla="*/ 7447 w 109"/>
                  <a:gd name="T33" fmla="*/ 16818 h 156"/>
                  <a:gd name="T34" fmla="*/ 6815 w 109"/>
                  <a:gd name="T35" fmla="*/ 15255 h 156"/>
                  <a:gd name="T36" fmla="*/ 6815 w 109"/>
                  <a:gd name="T37" fmla="*/ 13437 h 156"/>
                  <a:gd name="T38" fmla="*/ 7224 w 109"/>
                  <a:gd name="T39" fmla="*/ 11658 h 156"/>
                  <a:gd name="T40" fmla="*/ 7629 w 109"/>
                  <a:gd name="T41" fmla="*/ 9698 h 156"/>
                  <a:gd name="T42" fmla="*/ 7224 w 109"/>
                  <a:gd name="T43" fmla="*/ 7516 h 156"/>
                  <a:gd name="T44" fmla="*/ 6199 w 109"/>
                  <a:gd name="T45" fmla="*/ 5241 h 156"/>
                  <a:gd name="T46" fmla="*/ 4005 w 109"/>
                  <a:gd name="T47" fmla="*/ 2760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A8CCC1B2-EEA4-4CF3-B9C0-30680B5CEB8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1" y="2207"/>
                <a:ext cx="103" cy="209"/>
              </a:xfrm>
              <a:custGeom>
                <a:avLst/>
                <a:gdLst>
                  <a:gd name="T0" fmla="*/ 3896 w 46"/>
                  <a:gd name="T1" fmla="*/ 0 h 94"/>
                  <a:gd name="T2" fmla="*/ 2537 w 46"/>
                  <a:gd name="T3" fmla="*/ 4574 h 94"/>
                  <a:gd name="T4" fmla="*/ 1910 w 46"/>
                  <a:gd name="T5" fmla="*/ 7508 h 94"/>
                  <a:gd name="T6" fmla="*/ 1404 w 46"/>
                  <a:gd name="T7" fmla="*/ 9552 h 94"/>
                  <a:gd name="T8" fmla="*/ 0 w 46"/>
                  <a:gd name="T9" fmla="*/ 11366 h 94"/>
                  <a:gd name="T10" fmla="*/ 1505 w 46"/>
                  <a:gd name="T11" fmla="*/ 10648 h 94"/>
                  <a:gd name="T12" fmla="*/ 2918 w 46"/>
                  <a:gd name="T13" fmla="*/ 9674 h 94"/>
                  <a:gd name="T14" fmla="*/ 4051 w 46"/>
                  <a:gd name="T15" fmla="*/ 8311 h 94"/>
                  <a:gd name="T16" fmla="*/ 5074 w 46"/>
                  <a:gd name="T17" fmla="*/ 6890 h 94"/>
                  <a:gd name="T18" fmla="*/ 5681 w 46"/>
                  <a:gd name="T19" fmla="*/ 5330 h 94"/>
                  <a:gd name="T20" fmla="*/ 5806 w 46"/>
                  <a:gd name="T21" fmla="*/ 3637 h 94"/>
                  <a:gd name="T22" fmla="*/ 5275 w 46"/>
                  <a:gd name="T23" fmla="*/ 1779 h 94"/>
                  <a:gd name="T24" fmla="*/ 389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E67F0EA2-6466-4E1E-80A9-2FE98BF242F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1" y="1324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8 w 54"/>
                  <a:gd name="T3" fmla="*/ 126 h 40"/>
                  <a:gd name="T4" fmla="*/ 702 w 54"/>
                  <a:gd name="T5" fmla="*/ 410 h 40"/>
                  <a:gd name="T6" fmla="*/ 1560 w 54"/>
                  <a:gd name="T7" fmla="*/ 1049 h 40"/>
                  <a:gd name="T8" fmla="*/ 2533 w 54"/>
                  <a:gd name="T9" fmla="*/ 1559 h 40"/>
                  <a:gd name="T10" fmla="*/ 3467 w 54"/>
                  <a:gd name="T11" fmla="*/ 1969 h 40"/>
                  <a:gd name="T12" fmla="*/ 4562 w 54"/>
                  <a:gd name="T13" fmla="*/ 2212 h 40"/>
                  <a:gd name="T14" fmla="*/ 5531 w 54"/>
                  <a:gd name="T15" fmla="*/ 2360 h 40"/>
                  <a:gd name="T16" fmla="*/ 6509 w 54"/>
                  <a:gd name="T17" fmla="*/ 2077 h 40"/>
                  <a:gd name="T18" fmla="*/ 6384 w 54"/>
                  <a:gd name="T19" fmla="*/ 3236 h 40"/>
                  <a:gd name="T20" fmla="*/ 6024 w 54"/>
                  <a:gd name="T21" fmla="*/ 4284 h 40"/>
                  <a:gd name="T22" fmla="*/ 5313 w 54"/>
                  <a:gd name="T23" fmla="*/ 4977 h 40"/>
                  <a:gd name="T24" fmla="*/ 4436 w 54"/>
                  <a:gd name="T25" fmla="*/ 5204 h 40"/>
                  <a:gd name="T26" fmla="*/ 3369 w 54"/>
                  <a:gd name="T27" fmla="*/ 5083 h 40"/>
                  <a:gd name="T28" fmla="*/ 2271 w 54"/>
                  <a:gd name="T29" fmla="*/ 4156 h 40"/>
                  <a:gd name="T30" fmla="*/ 1196 w 54"/>
                  <a:gd name="T31" fmla="*/ 2588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E298B469-432C-4441-9FDC-CFDA053CBD9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08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95 w 149"/>
                  <a:gd name="T3" fmla="*/ 3875 h 704"/>
                  <a:gd name="T4" fmla="*/ 1878 w 149"/>
                  <a:gd name="T5" fmla="*/ 8786 h 704"/>
                  <a:gd name="T6" fmla="*/ 3291 w 149"/>
                  <a:gd name="T7" fmla="*/ 15013 h 704"/>
                  <a:gd name="T8" fmla="*/ 4857 w 149"/>
                  <a:gd name="T9" fmla="*/ 23114 h 704"/>
                  <a:gd name="T10" fmla="*/ 6813 w 149"/>
                  <a:gd name="T11" fmla="*/ 33146 h 704"/>
                  <a:gd name="T12" fmla="*/ 8638 w 149"/>
                  <a:gd name="T13" fmla="*/ 43909 h 704"/>
                  <a:gd name="T14" fmla="*/ 10398 w 149"/>
                  <a:gd name="T15" fmla="*/ 56269 h 704"/>
                  <a:gd name="T16" fmla="*/ 11767 w 149"/>
                  <a:gd name="T17" fmla="*/ 70606 h 704"/>
                  <a:gd name="T18" fmla="*/ 13209 w 149"/>
                  <a:gd name="T19" fmla="*/ 85840 h 704"/>
                  <a:gd name="T20" fmla="*/ 14166 w 149"/>
                  <a:gd name="T21" fmla="*/ 103400 h 704"/>
                  <a:gd name="T22" fmla="*/ 14657 w 149"/>
                  <a:gd name="T23" fmla="*/ 122639 h 704"/>
                  <a:gd name="T24" fmla="*/ 14872 w 149"/>
                  <a:gd name="T25" fmla="*/ 142750 h 704"/>
                  <a:gd name="T26" fmla="*/ 14166 w 149"/>
                  <a:gd name="T27" fmla="*/ 165220 h 704"/>
                  <a:gd name="T28" fmla="*/ 12852 w 149"/>
                  <a:gd name="T29" fmla="*/ 189010 h 704"/>
                  <a:gd name="T30" fmla="*/ 10874 w 149"/>
                  <a:gd name="T31" fmla="*/ 214028 h 704"/>
                  <a:gd name="T32" fmla="*/ 7887 w 149"/>
                  <a:gd name="T33" fmla="*/ 241599 h 704"/>
                  <a:gd name="T34" fmla="*/ 4571 w 149"/>
                  <a:gd name="T35" fmla="*/ 272847 h 704"/>
                  <a:gd name="T36" fmla="*/ 2496 w 149"/>
                  <a:gd name="T37" fmla="*/ 301766 h 704"/>
                  <a:gd name="T38" fmla="*/ 1183 w 149"/>
                  <a:gd name="T39" fmla="*/ 328463 h 704"/>
                  <a:gd name="T40" fmla="*/ 695 w 149"/>
                  <a:gd name="T41" fmla="*/ 354151 h 704"/>
                  <a:gd name="T42" fmla="*/ 695 w 149"/>
                  <a:gd name="T43" fmla="*/ 378572 h 704"/>
                  <a:gd name="T44" fmla="*/ 966 w 149"/>
                  <a:gd name="T45" fmla="*/ 401265 h 704"/>
                  <a:gd name="T46" fmla="*/ 1446 w 149"/>
                  <a:gd name="T47" fmla="*/ 421180 h 704"/>
                  <a:gd name="T48" fmla="*/ 1663 w 149"/>
                  <a:gd name="T49" fmla="*/ 440641 h 704"/>
                  <a:gd name="T50" fmla="*/ 4857 w 149"/>
                  <a:gd name="T51" fmla="*/ 430606 h 704"/>
                  <a:gd name="T52" fmla="*/ 4571 w 149"/>
                  <a:gd name="T53" fmla="*/ 425628 h 704"/>
                  <a:gd name="T54" fmla="*/ 4257 w 149"/>
                  <a:gd name="T55" fmla="*/ 411291 h 704"/>
                  <a:gd name="T56" fmla="*/ 3900 w 149"/>
                  <a:gd name="T57" fmla="*/ 389256 h 704"/>
                  <a:gd name="T58" fmla="*/ 4159 w 149"/>
                  <a:gd name="T59" fmla="*/ 359933 h 704"/>
                  <a:gd name="T60" fmla="*/ 4857 w 149"/>
                  <a:gd name="T61" fmla="*/ 324880 h 704"/>
                  <a:gd name="T62" fmla="*/ 6813 w 149"/>
                  <a:gd name="T63" fmla="*/ 284856 h 704"/>
                  <a:gd name="T64" fmla="*/ 10124 w 149"/>
                  <a:gd name="T65" fmla="*/ 241599 h 704"/>
                  <a:gd name="T66" fmla="*/ 15231 w 149"/>
                  <a:gd name="T67" fmla="*/ 195819 h 704"/>
                  <a:gd name="T68" fmla="*/ 16894 w 149"/>
                  <a:gd name="T69" fmla="*/ 174646 h 704"/>
                  <a:gd name="T70" fmla="*/ 17590 w 149"/>
                  <a:gd name="T71" fmla="*/ 147008 h 704"/>
                  <a:gd name="T72" fmla="*/ 17012 w 149"/>
                  <a:gd name="T73" fmla="*/ 115111 h 704"/>
                  <a:gd name="T74" fmla="*/ 15446 w 149"/>
                  <a:gd name="T75" fmla="*/ 83863 h 704"/>
                  <a:gd name="T76" fmla="*/ 12852 w 149"/>
                  <a:gd name="T77" fmla="*/ 53265 h 704"/>
                  <a:gd name="T78" fmla="*/ 9526 w 149"/>
                  <a:gd name="T79" fmla="*/ 27595 h 704"/>
                  <a:gd name="T80" fmla="*/ 5169 w 149"/>
                  <a:gd name="T81" fmla="*/ 878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7E3B84F-F7FC-4694-8BBD-E5978A22C530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4248 w 128"/>
                <a:gd name="T1" fmla="*/ 0 h 217"/>
                <a:gd name="T2" fmla="*/ 27127 w 128"/>
                <a:gd name="T3" fmla="*/ 6475 h 217"/>
                <a:gd name="T4" fmla="*/ 29681 w 128"/>
                <a:gd name="T5" fmla="*/ 19365 h 217"/>
                <a:gd name="T6" fmla="*/ 31704 w 128"/>
                <a:gd name="T7" fmla="*/ 35931 h 217"/>
                <a:gd name="T8" fmla="*/ 33055 w 128"/>
                <a:gd name="T9" fmla="*/ 55781 h 217"/>
                <a:gd name="T10" fmla="*/ 32762 w 128"/>
                <a:gd name="T11" fmla="*/ 79456 h 217"/>
                <a:gd name="T12" fmla="*/ 29966 w 128"/>
                <a:gd name="T13" fmla="*/ 103849 h 217"/>
                <a:gd name="T14" fmla="*/ 24248 w 128"/>
                <a:gd name="T15" fmla="*/ 129450 h 217"/>
                <a:gd name="T16" fmla="*/ 15441 w 128"/>
                <a:gd name="T17" fmla="*/ 155290 h 217"/>
                <a:gd name="T18" fmla="*/ 12698 w 128"/>
                <a:gd name="T19" fmla="*/ 152401 h 217"/>
                <a:gd name="T20" fmla="*/ 9819 w 128"/>
                <a:gd name="T21" fmla="*/ 150263 h 217"/>
                <a:gd name="T22" fmla="*/ 6763 w 128"/>
                <a:gd name="T23" fmla="*/ 146650 h 217"/>
                <a:gd name="T24" fmla="*/ 4096 w 128"/>
                <a:gd name="T25" fmla="*/ 143761 h 217"/>
                <a:gd name="T26" fmla="*/ 2024 w 128"/>
                <a:gd name="T27" fmla="*/ 140262 h 217"/>
                <a:gd name="T28" fmla="*/ 527 w 128"/>
                <a:gd name="T29" fmla="*/ 135925 h 217"/>
                <a:gd name="T30" fmla="*/ 0 w 128"/>
                <a:gd name="T31" fmla="*/ 130898 h 217"/>
                <a:gd name="T32" fmla="*/ 318 w 128"/>
                <a:gd name="T33" fmla="*/ 127285 h 217"/>
                <a:gd name="T34" fmla="*/ 3356 w 128"/>
                <a:gd name="T35" fmla="*/ 122257 h 217"/>
                <a:gd name="T36" fmla="*/ 7457 w 128"/>
                <a:gd name="T37" fmla="*/ 115378 h 217"/>
                <a:gd name="T38" fmla="*/ 11875 w 128"/>
                <a:gd name="T39" fmla="*/ 107462 h 217"/>
                <a:gd name="T40" fmla="*/ 16264 w 128"/>
                <a:gd name="T41" fmla="*/ 95932 h 217"/>
                <a:gd name="T42" fmla="*/ 20357 w 128"/>
                <a:gd name="T43" fmla="*/ 80171 h 217"/>
                <a:gd name="T44" fmla="*/ 23523 w 128"/>
                <a:gd name="T45" fmla="*/ 59367 h 217"/>
                <a:gd name="T46" fmla="*/ 25050 w 128"/>
                <a:gd name="T47" fmla="*/ 33042 h 217"/>
                <a:gd name="T48" fmla="*/ 2424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BF929BD6-B65C-467C-B213-1BF40C18ED7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0617832C-054F-4B91-9E4B-BB71FAD93D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696AD7D9-A536-4535-9F4A-4695C8FE0C0F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57581 w 117"/>
                <a:gd name="T1" fmla="*/ 0 h 132"/>
                <a:gd name="T2" fmla="*/ 0 w 117"/>
                <a:gd name="T3" fmla="*/ 47163 h 132"/>
                <a:gd name="T4" fmla="*/ 2269 w 117"/>
                <a:gd name="T5" fmla="*/ 48868 h 132"/>
                <a:gd name="T6" fmla="*/ 10638 w 117"/>
                <a:gd name="T7" fmla="*/ 54812 h 132"/>
                <a:gd name="T8" fmla="*/ 22299 w 117"/>
                <a:gd name="T9" fmla="*/ 68110 h 132"/>
                <a:gd name="T10" fmla="*/ 35291 w 117"/>
                <a:gd name="T11" fmla="*/ 88557 h 132"/>
                <a:gd name="T12" fmla="*/ 50716 w 117"/>
                <a:gd name="T13" fmla="*/ 116963 h 132"/>
                <a:gd name="T14" fmla="*/ 64458 w 117"/>
                <a:gd name="T15" fmla="*/ 150846 h 132"/>
                <a:gd name="T16" fmla="*/ 78361 w 117"/>
                <a:gd name="T17" fmla="*/ 194191 h 132"/>
                <a:gd name="T18" fmla="*/ 88990 w 117"/>
                <a:gd name="T19" fmla="*/ 249003 h 132"/>
                <a:gd name="T20" fmla="*/ 89741 w 117"/>
                <a:gd name="T21" fmla="*/ 226418 h 132"/>
                <a:gd name="T22" fmla="*/ 88249 w 117"/>
                <a:gd name="T23" fmla="*/ 201840 h 132"/>
                <a:gd name="T24" fmla="*/ 82875 w 117"/>
                <a:gd name="T25" fmla="*/ 169613 h 132"/>
                <a:gd name="T26" fmla="*/ 76083 w 117"/>
                <a:gd name="T27" fmla="*/ 139552 h 132"/>
                <a:gd name="T28" fmla="*/ 68219 w 117"/>
                <a:gd name="T29" fmla="*/ 109451 h 132"/>
                <a:gd name="T30" fmla="*/ 59826 w 117"/>
                <a:gd name="T31" fmla="*/ 84740 h 132"/>
                <a:gd name="T32" fmla="*/ 51466 w 117"/>
                <a:gd name="T33" fmla="*/ 68110 h 132"/>
                <a:gd name="T34" fmla="*/ 44344 w 117"/>
                <a:gd name="T35" fmla="*/ 60151 h 132"/>
                <a:gd name="T36" fmla="*/ 52958 w 117"/>
                <a:gd name="T37" fmla="*/ 54812 h 132"/>
                <a:gd name="T38" fmla="*/ 60604 w 117"/>
                <a:gd name="T39" fmla="*/ 52513 h 132"/>
                <a:gd name="T40" fmla="*/ 68219 w 117"/>
                <a:gd name="T41" fmla="*/ 48868 h 132"/>
                <a:gd name="T42" fmla="*/ 75341 w 117"/>
                <a:gd name="T43" fmla="*/ 47163 h 132"/>
                <a:gd name="T44" fmla="*/ 80633 w 117"/>
                <a:gd name="T45" fmla="*/ 45040 h 132"/>
                <a:gd name="T46" fmla="*/ 83644 w 117"/>
                <a:gd name="T47" fmla="*/ 41394 h 132"/>
                <a:gd name="T48" fmla="*/ 86748 w 117"/>
                <a:gd name="T49" fmla="*/ 39700 h 132"/>
                <a:gd name="T50" fmla="*/ 87499 w 117"/>
                <a:gd name="T51" fmla="*/ 39700 h 132"/>
                <a:gd name="T52" fmla="*/ 57581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BF28BB76-C024-4DDA-873A-3B885652C3F5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141 w 29"/>
                <a:gd name="T1" fmla="*/ 0 h 77"/>
                <a:gd name="T2" fmla="*/ 16767 w 29"/>
                <a:gd name="T3" fmla="*/ 0 h 77"/>
                <a:gd name="T4" fmla="*/ 11664 w 29"/>
                <a:gd name="T5" fmla="*/ 8014 h 77"/>
                <a:gd name="T6" fmla="*/ 6561 w 29"/>
                <a:gd name="T7" fmla="*/ 18298 h 77"/>
                <a:gd name="T8" fmla="*/ 2916 w 29"/>
                <a:gd name="T9" fmla="*/ 38798 h 77"/>
                <a:gd name="T10" fmla="*/ 729 w 29"/>
                <a:gd name="T11" fmla="*/ 61095 h 77"/>
                <a:gd name="T12" fmla="*/ 0 w 29"/>
                <a:gd name="T13" fmla="*/ 89626 h 77"/>
                <a:gd name="T14" fmla="*/ 2187 w 29"/>
                <a:gd name="T15" fmla="*/ 122193 h 77"/>
                <a:gd name="T16" fmla="*/ 8019 w 29"/>
                <a:gd name="T17" fmla="*/ 156305 h 77"/>
                <a:gd name="T18" fmla="*/ 10935 w 29"/>
                <a:gd name="T19" fmla="*/ 107910 h 77"/>
                <a:gd name="T20" fmla="*/ 13851 w 29"/>
                <a:gd name="T21" fmla="*/ 75343 h 77"/>
                <a:gd name="T22" fmla="*/ 16767 w 29"/>
                <a:gd name="T23" fmla="*/ 44559 h 77"/>
                <a:gd name="T24" fmla="*/ 21141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5D193588-B803-4409-BB1C-316CAB773E5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7884D626-F8A4-41B5-96B0-7512926A2BD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FF07E42-D1F8-48B0-A76D-CC1C0E5358D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47DB32E-EBA5-4319-A518-D93844CADB7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DFA006FA-4F7F-43FD-9E37-73A9500AF6F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A3EF9AE3-3B6B-4681-8B38-8265303FA22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40" y="123"/>
              <a:ext cx="356" cy="608"/>
              <a:chOff x="1730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61744633-6394-4900-9557-BE4E880909A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31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678E71B5-50BF-4C37-9339-B352BE06B0B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90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94A58715-1A2C-48B3-A64A-ECA0395DAA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4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8B1C1F6F-8B21-49A0-82FB-2647DF204CE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77" y="3306"/>
              <a:ext cx="500" cy="500"/>
              <a:chOff x="1727" y="869"/>
              <a:chExt cx="129" cy="156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F29C0A85-394C-49A2-ACB2-99FD95CD41A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70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FB2DFF10-7133-48BD-B5C1-11274951302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8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8BBE30CA-65F6-45C6-8689-CD2B49AE14F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1001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AB916E6D-9957-4F87-9F19-838042BF9F3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404" y="266"/>
              <a:ext cx="708" cy="891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10E76305-F67E-4AB2-99B0-9090539DF6F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2E574DAF-ED01-4AE8-B20D-41E74DCB9BC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71E24D0D-A6F5-4EB0-B9E5-F7BE1E5BA48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4BF4236B-5AA0-4F75-AC37-363D47CF965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0" y="2392"/>
              <a:ext cx="708" cy="891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A82F354E-31EC-4F31-A89D-38F623A05FF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F764091B-1457-4F95-B2EE-68D297529C2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676A7361-09D1-46DF-A51F-39546C469B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F90A6732-29EB-44D9-8C82-2A1F21D2299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4FBF993E-318E-4DCB-B2EE-A3D188A422FA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185 h 237"/>
                <a:gd name="T4" fmla="*/ 1039 w 257"/>
                <a:gd name="T5" fmla="*/ 12265 h 237"/>
                <a:gd name="T6" fmla="*/ 2064 w 257"/>
                <a:gd name="T7" fmla="*/ 18418 h 237"/>
                <a:gd name="T8" fmla="*/ 3800 w 257"/>
                <a:gd name="T9" fmla="*/ 24028 h 237"/>
                <a:gd name="T10" fmla="*/ 6269 w 257"/>
                <a:gd name="T11" fmla="*/ 29242 h 237"/>
                <a:gd name="T12" fmla="*/ 9415 w 257"/>
                <a:gd name="T13" fmla="*/ 34602 h 237"/>
                <a:gd name="T14" fmla="*/ 13207 w 257"/>
                <a:gd name="T15" fmla="*/ 39503 h 237"/>
                <a:gd name="T16" fmla="*/ 17658 w 257"/>
                <a:gd name="T17" fmla="*/ 43624 h 237"/>
                <a:gd name="T18" fmla="*/ 23276 w 257"/>
                <a:gd name="T19" fmla="*/ 47588 h 237"/>
                <a:gd name="T20" fmla="*/ 29771 w 257"/>
                <a:gd name="T21" fmla="*/ 50985 h 237"/>
                <a:gd name="T22" fmla="*/ 36729 w 257"/>
                <a:gd name="T23" fmla="*/ 53728 h 237"/>
                <a:gd name="T24" fmla="*/ 45304 w 257"/>
                <a:gd name="T25" fmla="*/ 55895 h 237"/>
                <a:gd name="T26" fmla="*/ 54718 w 257"/>
                <a:gd name="T27" fmla="*/ 57378 h 237"/>
                <a:gd name="T28" fmla="*/ 65082 w 257"/>
                <a:gd name="T29" fmla="*/ 58162 h 237"/>
                <a:gd name="T30" fmla="*/ 76169 w 257"/>
                <a:gd name="T31" fmla="*/ 57846 h 237"/>
                <a:gd name="T32" fmla="*/ 88991 w 257"/>
                <a:gd name="T33" fmla="*/ 56878 h 237"/>
                <a:gd name="T34" fmla="*/ 77602 w 257"/>
                <a:gd name="T35" fmla="*/ 55687 h 237"/>
                <a:gd name="T36" fmla="*/ 67538 w 257"/>
                <a:gd name="T37" fmla="*/ 53935 h 237"/>
                <a:gd name="T38" fmla="*/ 58778 w 257"/>
                <a:gd name="T39" fmla="*/ 51976 h 237"/>
                <a:gd name="T40" fmla="*/ 51221 w 257"/>
                <a:gd name="T41" fmla="*/ 50015 h 237"/>
                <a:gd name="T42" fmla="*/ 44284 w 257"/>
                <a:gd name="T43" fmla="*/ 47385 h 237"/>
                <a:gd name="T44" fmla="*/ 38793 w 257"/>
                <a:gd name="T45" fmla="*/ 44600 h 237"/>
                <a:gd name="T46" fmla="*/ 33584 w 257"/>
                <a:gd name="T47" fmla="*/ 41462 h 237"/>
                <a:gd name="T48" fmla="*/ 29140 w 257"/>
                <a:gd name="T49" fmla="*/ 38065 h 237"/>
                <a:gd name="T50" fmla="*/ 24948 w 257"/>
                <a:gd name="T51" fmla="*/ 34602 h 237"/>
                <a:gd name="T52" fmla="*/ 21156 w 257"/>
                <a:gd name="T53" fmla="*/ 30688 h 237"/>
                <a:gd name="T54" fmla="*/ 18045 w 257"/>
                <a:gd name="T55" fmla="*/ 26300 h 237"/>
                <a:gd name="T56" fmla="*/ 14887 w 257"/>
                <a:gd name="T57" fmla="*/ 21556 h 237"/>
                <a:gd name="T58" fmla="*/ 11389 w 257"/>
                <a:gd name="T59" fmla="*/ 16967 h 237"/>
                <a:gd name="T60" fmla="*/ 7984 w 257"/>
                <a:gd name="T61" fmla="*/ 11562 h 237"/>
                <a:gd name="T62" fmla="*/ 4184 w 257"/>
                <a:gd name="T63" fmla="*/ 5872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35F863DA-61D0-4B20-8A35-49AC2DE2CAA8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7387 w 124"/>
                <a:gd name="T1" fmla="*/ 0 h 110"/>
                <a:gd name="T2" fmla="*/ 44047 w 124"/>
                <a:gd name="T3" fmla="*/ 28154 h 110"/>
                <a:gd name="T4" fmla="*/ 42581 w 124"/>
                <a:gd name="T5" fmla="*/ 27828 h 110"/>
                <a:gd name="T6" fmla="*/ 38019 w 124"/>
                <a:gd name="T7" fmla="*/ 27330 h 110"/>
                <a:gd name="T8" fmla="*/ 31645 w 124"/>
                <a:gd name="T9" fmla="*/ 26276 h 110"/>
                <a:gd name="T10" fmla="*/ 24180 w 124"/>
                <a:gd name="T11" fmla="*/ 25778 h 110"/>
                <a:gd name="T12" fmla="*/ 16000 w 124"/>
                <a:gd name="T13" fmla="*/ 25247 h 110"/>
                <a:gd name="T14" fmla="*/ 8931 w 124"/>
                <a:gd name="T15" fmla="*/ 25586 h 110"/>
                <a:gd name="T16" fmla="*/ 3202 w 124"/>
                <a:gd name="T17" fmla="*/ 26602 h 110"/>
                <a:gd name="T18" fmla="*/ 0 w 124"/>
                <a:gd name="T19" fmla="*/ 28685 h 110"/>
                <a:gd name="T20" fmla="*/ 1453 w 124"/>
                <a:gd name="T21" fmla="*/ 25586 h 110"/>
                <a:gd name="T22" fmla="*/ 2813 w 124"/>
                <a:gd name="T23" fmla="*/ 23210 h 110"/>
                <a:gd name="T24" fmla="*/ 5708 w 124"/>
                <a:gd name="T25" fmla="*/ 21340 h 110"/>
                <a:gd name="T26" fmla="*/ 8931 w 124"/>
                <a:gd name="T27" fmla="*/ 19786 h 110"/>
                <a:gd name="T28" fmla="*/ 12798 w 124"/>
                <a:gd name="T29" fmla="*/ 18773 h 110"/>
                <a:gd name="T30" fmla="*/ 16700 w 124"/>
                <a:gd name="T31" fmla="*/ 18434 h 110"/>
                <a:gd name="T32" fmla="*/ 20958 w 124"/>
                <a:gd name="T33" fmla="*/ 18434 h 110"/>
                <a:gd name="T34" fmla="*/ 25631 w 124"/>
                <a:gd name="T35" fmla="*/ 19288 h 110"/>
                <a:gd name="T36" fmla="*/ 25878 w 124"/>
                <a:gd name="T37" fmla="*/ 18434 h 110"/>
                <a:gd name="T38" fmla="*/ 24825 w 124"/>
                <a:gd name="T39" fmla="*/ 14640 h 110"/>
                <a:gd name="T40" fmla="*/ 23768 w 124"/>
                <a:gd name="T41" fmla="*/ 9912 h 110"/>
                <a:gd name="T42" fmla="*/ 23068 w 124"/>
                <a:gd name="T43" fmla="*/ 7829 h 110"/>
                <a:gd name="T44" fmla="*/ 22429 w 124"/>
                <a:gd name="T45" fmla="*/ 7829 h 110"/>
                <a:gd name="T46" fmla="*/ 21623 w 124"/>
                <a:gd name="T47" fmla="*/ 7506 h 110"/>
                <a:gd name="T48" fmla="*/ 20958 w 124"/>
                <a:gd name="T49" fmla="*/ 6816 h 110"/>
                <a:gd name="T50" fmla="*/ 20319 w 124"/>
                <a:gd name="T51" fmla="*/ 6005 h 110"/>
                <a:gd name="T52" fmla="*/ 20319 w 124"/>
                <a:gd name="T53" fmla="*/ 4938 h 110"/>
                <a:gd name="T54" fmla="*/ 20958 w 124"/>
                <a:gd name="T55" fmla="*/ 3584 h 110"/>
                <a:gd name="T56" fmla="*/ 23465 w 124"/>
                <a:gd name="T57" fmla="*/ 2082 h 110"/>
                <a:gd name="T58" fmla="*/ 2738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47B7D8D1-E50C-4BAF-8F23-422B91A07BB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1353 w 46"/>
                <a:gd name="T1" fmla="*/ 0 h 94"/>
                <a:gd name="T2" fmla="*/ 7265 w 46"/>
                <a:gd name="T3" fmla="*/ 8804 h 94"/>
                <a:gd name="T4" fmla="*/ 5471 w 46"/>
                <a:gd name="T5" fmla="*/ 14421 h 94"/>
                <a:gd name="T6" fmla="*/ 3998 w 46"/>
                <a:gd name="T7" fmla="*/ 18352 h 94"/>
                <a:gd name="T8" fmla="*/ 0 w 46"/>
                <a:gd name="T9" fmla="*/ 21823 h 94"/>
                <a:gd name="T10" fmla="*/ 4396 w 46"/>
                <a:gd name="T11" fmla="*/ 20392 h 94"/>
                <a:gd name="T12" fmla="*/ 8487 w 46"/>
                <a:gd name="T13" fmla="*/ 18536 h 94"/>
                <a:gd name="T14" fmla="*/ 11755 w 46"/>
                <a:gd name="T15" fmla="*/ 16005 h 94"/>
                <a:gd name="T16" fmla="*/ 14629 w 46"/>
                <a:gd name="T17" fmla="*/ 13222 h 94"/>
                <a:gd name="T18" fmla="*/ 16402 w 46"/>
                <a:gd name="T19" fmla="*/ 10188 h 94"/>
                <a:gd name="T20" fmla="*/ 16824 w 46"/>
                <a:gd name="T21" fmla="*/ 6913 h 94"/>
                <a:gd name="T22" fmla="*/ 15295 w 46"/>
                <a:gd name="T23" fmla="*/ 3470 h 94"/>
                <a:gd name="T24" fmla="*/ 1135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1B4EA7FE-A7AC-4994-91D8-EC229419191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77A65962-66D4-40D1-9E8A-07B6352917D1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039 w 149"/>
                <a:gd name="T3" fmla="*/ 7397 h 704"/>
                <a:gd name="T4" fmla="*/ 5378 w 149"/>
                <a:gd name="T5" fmla="*/ 17090 h 704"/>
                <a:gd name="T6" fmla="*/ 9435 w 149"/>
                <a:gd name="T7" fmla="*/ 29044 h 704"/>
                <a:gd name="T8" fmla="*/ 13795 w 149"/>
                <a:gd name="T9" fmla="*/ 44977 h 704"/>
                <a:gd name="T10" fmla="*/ 19563 w 149"/>
                <a:gd name="T11" fmla="*/ 64374 h 704"/>
                <a:gd name="T12" fmla="*/ 24640 w 149"/>
                <a:gd name="T13" fmla="*/ 85227 h 704"/>
                <a:gd name="T14" fmla="*/ 29615 w 149"/>
                <a:gd name="T15" fmla="*/ 109502 h 704"/>
                <a:gd name="T16" fmla="*/ 33692 w 149"/>
                <a:gd name="T17" fmla="*/ 137389 h 704"/>
                <a:gd name="T18" fmla="*/ 37652 w 149"/>
                <a:gd name="T19" fmla="*/ 166786 h 704"/>
                <a:gd name="T20" fmla="*/ 40461 w 149"/>
                <a:gd name="T21" fmla="*/ 200610 h 704"/>
                <a:gd name="T22" fmla="*/ 41727 w 149"/>
                <a:gd name="T23" fmla="*/ 238204 h 704"/>
                <a:gd name="T24" fmla="*/ 42402 w 149"/>
                <a:gd name="T25" fmla="*/ 277300 h 704"/>
                <a:gd name="T26" fmla="*/ 40461 w 149"/>
                <a:gd name="T27" fmla="*/ 321157 h 704"/>
                <a:gd name="T28" fmla="*/ 36641 w 149"/>
                <a:gd name="T29" fmla="*/ 367405 h 704"/>
                <a:gd name="T30" fmla="*/ 31029 w 149"/>
                <a:gd name="T31" fmla="*/ 415692 h 704"/>
                <a:gd name="T32" fmla="*/ 22609 w 149"/>
                <a:gd name="T33" fmla="*/ 469360 h 704"/>
                <a:gd name="T34" fmla="*/ 13156 w 149"/>
                <a:gd name="T35" fmla="*/ 529977 h 704"/>
                <a:gd name="T36" fmla="*/ 7013 w 149"/>
                <a:gd name="T37" fmla="*/ 586258 h 704"/>
                <a:gd name="T38" fmla="*/ 3339 w 149"/>
                <a:gd name="T39" fmla="*/ 638312 h 704"/>
                <a:gd name="T40" fmla="*/ 2039 w 149"/>
                <a:gd name="T41" fmla="*/ 688213 h 704"/>
                <a:gd name="T42" fmla="*/ 2039 w 149"/>
                <a:gd name="T43" fmla="*/ 735846 h 704"/>
                <a:gd name="T44" fmla="*/ 2659 w 149"/>
                <a:gd name="T45" fmla="*/ 779363 h 704"/>
                <a:gd name="T46" fmla="*/ 4078 w 149"/>
                <a:gd name="T47" fmla="*/ 818431 h 704"/>
                <a:gd name="T48" fmla="*/ 4732 w 149"/>
                <a:gd name="T49" fmla="*/ 856054 h 704"/>
                <a:gd name="T50" fmla="*/ 13795 w 149"/>
                <a:gd name="T51" fmla="*/ 836661 h 704"/>
                <a:gd name="T52" fmla="*/ 13156 w 149"/>
                <a:gd name="T53" fmla="*/ 826968 h 704"/>
                <a:gd name="T54" fmla="*/ 12146 w 149"/>
                <a:gd name="T55" fmla="*/ 798727 h 704"/>
                <a:gd name="T56" fmla="*/ 11083 w 149"/>
                <a:gd name="T57" fmla="*/ 756350 h 704"/>
                <a:gd name="T58" fmla="*/ 11764 w 149"/>
                <a:gd name="T59" fmla="*/ 699376 h 704"/>
                <a:gd name="T60" fmla="*/ 13795 w 149"/>
                <a:gd name="T61" fmla="*/ 631268 h 704"/>
                <a:gd name="T62" fmla="*/ 19563 w 149"/>
                <a:gd name="T63" fmla="*/ 553438 h 704"/>
                <a:gd name="T64" fmla="*/ 28990 w 149"/>
                <a:gd name="T65" fmla="*/ 469360 h 704"/>
                <a:gd name="T66" fmla="*/ 43417 w 149"/>
                <a:gd name="T67" fmla="*/ 380728 h 704"/>
                <a:gd name="T68" fmla="*/ 48115 w 149"/>
                <a:gd name="T69" fmla="*/ 339505 h 704"/>
                <a:gd name="T70" fmla="*/ 50188 w 149"/>
                <a:gd name="T71" fmla="*/ 285837 h 704"/>
                <a:gd name="T72" fmla="*/ 48497 w 149"/>
                <a:gd name="T73" fmla="*/ 223633 h 704"/>
                <a:gd name="T74" fmla="*/ 44182 w 149"/>
                <a:gd name="T75" fmla="*/ 163019 h 704"/>
                <a:gd name="T76" fmla="*/ 36641 w 149"/>
                <a:gd name="T77" fmla="*/ 103428 h 704"/>
                <a:gd name="T78" fmla="*/ 27307 w 149"/>
                <a:gd name="T79" fmla="*/ 53560 h 704"/>
                <a:gd name="T80" fmla="*/ 14810 w 149"/>
                <a:gd name="T81" fmla="*/ 170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1162AB7E-C8DE-44B2-B756-CD6CE29E3F4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926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926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05F15117-F2EC-4A25-941C-B7CCBC0FE1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A8BE74DD-2002-4622-8B76-1F8CBEE55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AC1B41B7-FABD-4CAA-9EE6-86DB1E7560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30265-568A-45C1-92EF-19053873A1B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042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41B9B38E-052B-4544-8D6B-B1D256B38E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592511E6-8F0A-4DF7-89BA-67A89E44F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17949E72-1722-41CE-91ED-A3D5B8A280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41243-A46B-4650-A34A-08B17BC89CC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164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EC57395-35C0-490E-B5CF-96656B6E39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BF426DDE-23FB-4015-B83A-FB265E067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E04A2333-375C-4B54-B8EF-01E405D160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3EEED-8D28-481F-8229-F21BB3BED93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637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71AB0A34-A4AB-4217-98BE-25FD87F1DB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246D4927-D904-4859-BD73-10C3370DAD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689A425A-58B7-46CE-A79D-F87F54015C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6F7A0-0803-4019-8BA7-1A3A38782FE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59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0F67AE34-9E8D-4767-ACCF-F5E02AB0A8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C951E812-2C88-4F7F-B045-B8E37226A8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74DDB06-A414-4222-9AE1-4E648B30D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AF657B-215A-4F26-AFD0-E62DB5C685D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6709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F88B55A9-441E-4B7A-8A53-CD697FA14F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54DC5B09-7514-4CBC-94E7-F516ED5C07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8E460A2B-D3AD-4F05-AF6E-F40D2855B3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52C10-EE6A-49EA-8C54-1FDAA5C11B3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985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715D8B9C-DE69-491D-86F5-FC2A8B0339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C4D3D99E-C89D-43AA-A26D-7F246A3DC6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D7EF55A8-DFE4-4B5D-8219-4B5B100BE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9634AA-C61D-4795-BE70-F10D0CEE24B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0127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2C018E14-443C-4CAB-AC56-F1A4B13260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CE2D67BC-D15F-4F3D-933F-EBBEDE719C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061B77FE-66D9-4EDC-ADF8-86DD6B65D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2DEEE-008D-4A91-A925-4E57CC08368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34612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6E78747-255B-4CC3-AA22-AA77A69885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1DCC460F-9D6C-4D55-AA43-D647536280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F4990BAC-3B24-4437-9551-527FAC870A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03678-A036-421F-B233-391F00E512A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1665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AF2357F-CD2B-4CDF-B424-51A5E98C8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100C3-F6D3-4BD1-98B9-64F92A0E2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E9774C61-4ADC-448B-84B5-44EADF0685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23A297-F21D-4FFF-8559-D487278F180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68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2D9A833D-0FA4-4D06-980C-6A85722A54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49CCD849-9294-4645-9BC0-26F5CF3A5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BBA43BE2-D1FC-49FE-8288-24C2846B9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DA0AC-6CAC-4348-843C-3F2BF2C085B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7920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F16A9102-0BA5-4CD3-9EB5-24C1556A9B57}"/>
              </a:ext>
            </a:extLst>
          </p:cNvPr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40D58096-4179-4A29-9183-66448ED8290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2F418877-B949-4A3C-9A83-DAA2D6059777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EFA25157-0559-46C2-9F37-A4D9188751D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AF2D8D69-6DDF-4020-9CE1-284EBEAC8DB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A60A4CA0-8DE9-4BEE-804C-E1CABD4990B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A8E5DB85-1BAE-46C5-9E06-C0ECB486587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7C77447A-EDE9-4390-93EC-7B04F3FA8586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EB0FF3A4-63E7-4B95-9C07-3254AFDC22B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13 w 217"/>
                  <a:gd name="T1" fmla="*/ 1894 h 210"/>
                  <a:gd name="T2" fmla="*/ 330 w 217"/>
                  <a:gd name="T3" fmla="*/ 1791 h 210"/>
                  <a:gd name="T4" fmla="*/ 237 w 217"/>
                  <a:gd name="T5" fmla="*/ 1635 h 210"/>
                  <a:gd name="T6" fmla="*/ 137 w 217"/>
                  <a:gd name="T7" fmla="*/ 1430 h 210"/>
                  <a:gd name="T8" fmla="*/ 42 w 217"/>
                  <a:gd name="T9" fmla="*/ 1216 h 210"/>
                  <a:gd name="T10" fmla="*/ 0 w 217"/>
                  <a:gd name="T11" fmla="*/ 984 h 210"/>
                  <a:gd name="T12" fmla="*/ 1 w 217"/>
                  <a:gd name="T13" fmla="*/ 737 h 210"/>
                  <a:gd name="T14" fmla="*/ 81 w 217"/>
                  <a:gd name="T15" fmla="*/ 511 h 210"/>
                  <a:gd name="T16" fmla="*/ 244 w 217"/>
                  <a:gd name="T17" fmla="*/ 320 h 210"/>
                  <a:gd name="T18" fmla="*/ 408 w 217"/>
                  <a:gd name="T19" fmla="*/ 198 h 210"/>
                  <a:gd name="T20" fmla="*/ 541 w 217"/>
                  <a:gd name="T21" fmla="*/ 108 h 210"/>
                  <a:gd name="T22" fmla="*/ 649 w 217"/>
                  <a:gd name="T23" fmla="*/ 61 h 210"/>
                  <a:gd name="T24" fmla="*/ 733 w 217"/>
                  <a:gd name="T25" fmla="*/ 42 h 210"/>
                  <a:gd name="T26" fmla="*/ 793 w 217"/>
                  <a:gd name="T27" fmla="*/ 42 h 210"/>
                  <a:gd name="T28" fmla="*/ 936 w 217"/>
                  <a:gd name="T29" fmla="*/ 0 h 210"/>
                  <a:gd name="T30" fmla="*/ 1330 w 217"/>
                  <a:gd name="T31" fmla="*/ 75 h 210"/>
                  <a:gd name="T32" fmla="*/ 1440 w 217"/>
                  <a:gd name="T33" fmla="*/ 108 h 210"/>
                  <a:gd name="T34" fmla="*/ 1548 w 217"/>
                  <a:gd name="T35" fmla="*/ 137 h 210"/>
                  <a:gd name="T36" fmla="*/ 1641 w 217"/>
                  <a:gd name="T37" fmla="*/ 169 h 210"/>
                  <a:gd name="T38" fmla="*/ 1711 w 217"/>
                  <a:gd name="T39" fmla="*/ 208 h 210"/>
                  <a:gd name="T40" fmla="*/ 1789 w 217"/>
                  <a:gd name="T41" fmla="*/ 244 h 210"/>
                  <a:gd name="T42" fmla="*/ 1849 w 217"/>
                  <a:gd name="T43" fmla="*/ 286 h 210"/>
                  <a:gd name="T44" fmla="*/ 1897 w 217"/>
                  <a:gd name="T45" fmla="*/ 342 h 210"/>
                  <a:gd name="T46" fmla="*/ 1953 w 217"/>
                  <a:gd name="T47" fmla="*/ 408 h 210"/>
                  <a:gd name="T48" fmla="*/ 1849 w 217"/>
                  <a:gd name="T49" fmla="*/ 365 h 210"/>
                  <a:gd name="T50" fmla="*/ 1750 w 217"/>
                  <a:gd name="T51" fmla="*/ 325 h 210"/>
                  <a:gd name="T52" fmla="*/ 1650 w 217"/>
                  <a:gd name="T53" fmla="*/ 300 h 210"/>
                  <a:gd name="T54" fmla="*/ 1548 w 217"/>
                  <a:gd name="T55" fmla="*/ 267 h 210"/>
                  <a:gd name="T56" fmla="*/ 1467 w 217"/>
                  <a:gd name="T57" fmla="*/ 244 h 210"/>
                  <a:gd name="T58" fmla="*/ 1382 w 217"/>
                  <a:gd name="T59" fmla="*/ 237 h 210"/>
                  <a:gd name="T60" fmla="*/ 1284 w 217"/>
                  <a:gd name="T61" fmla="*/ 222 h 210"/>
                  <a:gd name="T62" fmla="*/ 1203 w 217"/>
                  <a:gd name="T63" fmla="*/ 222 h 210"/>
                  <a:gd name="T64" fmla="*/ 1125 w 217"/>
                  <a:gd name="T65" fmla="*/ 222 h 210"/>
                  <a:gd name="T66" fmla="*/ 1044 w 217"/>
                  <a:gd name="T67" fmla="*/ 225 h 210"/>
                  <a:gd name="T68" fmla="*/ 961 w 217"/>
                  <a:gd name="T69" fmla="*/ 244 h 210"/>
                  <a:gd name="T70" fmla="*/ 890 w 217"/>
                  <a:gd name="T71" fmla="*/ 264 h 210"/>
                  <a:gd name="T72" fmla="*/ 819 w 217"/>
                  <a:gd name="T73" fmla="*/ 300 h 210"/>
                  <a:gd name="T74" fmla="*/ 734 w 217"/>
                  <a:gd name="T75" fmla="*/ 325 h 210"/>
                  <a:gd name="T76" fmla="*/ 666 w 217"/>
                  <a:gd name="T77" fmla="*/ 368 h 210"/>
                  <a:gd name="T78" fmla="*/ 596 w 217"/>
                  <a:gd name="T79" fmla="*/ 413 h 210"/>
                  <a:gd name="T80" fmla="*/ 469 w 217"/>
                  <a:gd name="T81" fmla="*/ 550 h 210"/>
                  <a:gd name="T82" fmla="*/ 381 w 217"/>
                  <a:gd name="T83" fmla="*/ 720 h 210"/>
                  <a:gd name="T84" fmla="*/ 330 w 217"/>
                  <a:gd name="T85" fmla="*/ 931 h 210"/>
                  <a:gd name="T86" fmla="*/ 312 w 217"/>
                  <a:gd name="T87" fmla="*/ 1138 h 210"/>
                  <a:gd name="T88" fmla="*/ 312 w 217"/>
                  <a:gd name="T89" fmla="*/ 1368 h 210"/>
                  <a:gd name="T90" fmla="*/ 342 w 217"/>
                  <a:gd name="T91" fmla="*/ 1567 h 210"/>
                  <a:gd name="T92" fmla="*/ 368 w 217"/>
                  <a:gd name="T93" fmla="*/ 1750 h 210"/>
                  <a:gd name="T94" fmla="*/ 413 w 217"/>
                  <a:gd name="T95" fmla="*/ 1894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8EA2B5FB-D997-4C34-8FF4-6BBD786AE33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970 w 182"/>
                  <a:gd name="T1" fmla="*/ 0 h 213"/>
                  <a:gd name="T2" fmla="*/ 996 w 182"/>
                  <a:gd name="T3" fmla="*/ 19 h 213"/>
                  <a:gd name="T4" fmla="*/ 1052 w 182"/>
                  <a:gd name="T5" fmla="*/ 75 h 213"/>
                  <a:gd name="T6" fmla="*/ 1131 w 182"/>
                  <a:gd name="T7" fmla="*/ 168 h 213"/>
                  <a:gd name="T8" fmla="*/ 1221 w 182"/>
                  <a:gd name="T9" fmla="*/ 304 h 213"/>
                  <a:gd name="T10" fmla="*/ 1291 w 182"/>
                  <a:gd name="T11" fmla="*/ 473 h 213"/>
                  <a:gd name="T12" fmla="*/ 1337 w 182"/>
                  <a:gd name="T13" fmla="*/ 697 h 213"/>
                  <a:gd name="T14" fmla="*/ 1337 w 182"/>
                  <a:gd name="T15" fmla="*/ 962 h 213"/>
                  <a:gd name="T16" fmla="*/ 1281 w 182"/>
                  <a:gd name="T17" fmla="*/ 1274 h 213"/>
                  <a:gd name="T18" fmla="*/ 1250 w 182"/>
                  <a:gd name="T19" fmla="*/ 1361 h 213"/>
                  <a:gd name="T20" fmla="*/ 1211 w 182"/>
                  <a:gd name="T21" fmla="*/ 1433 h 213"/>
                  <a:gd name="T22" fmla="*/ 1169 w 182"/>
                  <a:gd name="T23" fmla="*/ 1511 h 213"/>
                  <a:gd name="T24" fmla="*/ 1113 w 182"/>
                  <a:gd name="T25" fmla="*/ 1580 h 213"/>
                  <a:gd name="T26" fmla="*/ 1038 w 182"/>
                  <a:gd name="T27" fmla="*/ 1646 h 213"/>
                  <a:gd name="T28" fmla="*/ 976 w 182"/>
                  <a:gd name="T29" fmla="*/ 1696 h 213"/>
                  <a:gd name="T30" fmla="*/ 910 w 182"/>
                  <a:gd name="T31" fmla="*/ 1744 h 213"/>
                  <a:gd name="T32" fmla="*/ 816 w 182"/>
                  <a:gd name="T33" fmla="*/ 1783 h 213"/>
                  <a:gd name="T34" fmla="*/ 731 w 182"/>
                  <a:gd name="T35" fmla="*/ 1802 h 213"/>
                  <a:gd name="T36" fmla="*/ 645 w 182"/>
                  <a:gd name="T37" fmla="*/ 1825 h 213"/>
                  <a:gd name="T38" fmla="*/ 546 w 182"/>
                  <a:gd name="T39" fmla="*/ 1842 h 213"/>
                  <a:gd name="T40" fmla="*/ 439 w 182"/>
                  <a:gd name="T41" fmla="*/ 1842 h 213"/>
                  <a:gd name="T42" fmla="*/ 325 w 182"/>
                  <a:gd name="T43" fmla="*/ 1825 h 213"/>
                  <a:gd name="T44" fmla="*/ 223 w 182"/>
                  <a:gd name="T45" fmla="*/ 1802 h 213"/>
                  <a:gd name="T46" fmla="*/ 104 w 182"/>
                  <a:gd name="T47" fmla="*/ 1763 h 213"/>
                  <a:gd name="T48" fmla="*/ 0 w 182"/>
                  <a:gd name="T49" fmla="*/ 1716 h 213"/>
                  <a:gd name="T50" fmla="*/ 99 w 182"/>
                  <a:gd name="T51" fmla="*/ 1783 h 213"/>
                  <a:gd name="T52" fmla="*/ 197 w 182"/>
                  <a:gd name="T53" fmla="*/ 1825 h 213"/>
                  <a:gd name="T54" fmla="*/ 297 w 182"/>
                  <a:gd name="T55" fmla="*/ 1871 h 213"/>
                  <a:gd name="T56" fmla="*/ 381 w 182"/>
                  <a:gd name="T57" fmla="*/ 1903 h 213"/>
                  <a:gd name="T58" fmla="*/ 468 w 182"/>
                  <a:gd name="T59" fmla="*/ 1930 h 213"/>
                  <a:gd name="T60" fmla="*/ 564 w 182"/>
                  <a:gd name="T61" fmla="*/ 1941 h 213"/>
                  <a:gd name="T62" fmla="*/ 646 w 182"/>
                  <a:gd name="T63" fmla="*/ 1945 h 213"/>
                  <a:gd name="T64" fmla="*/ 734 w 182"/>
                  <a:gd name="T65" fmla="*/ 1945 h 213"/>
                  <a:gd name="T66" fmla="*/ 812 w 182"/>
                  <a:gd name="T67" fmla="*/ 1941 h 213"/>
                  <a:gd name="T68" fmla="*/ 890 w 182"/>
                  <a:gd name="T69" fmla="*/ 1923 h 213"/>
                  <a:gd name="T70" fmla="*/ 957 w 182"/>
                  <a:gd name="T71" fmla="*/ 1903 h 213"/>
                  <a:gd name="T72" fmla="*/ 1029 w 182"/>
                  <a:gd name="T73" fmla="*/ 1884 h 213"/>
                  <a:gd name="T74" fmla="*/ 1094 w 182"/>
                  <a:gd name="T75" fmla="*/ 1860 h 213"/>
                  <a:gd name="T76" fmla="*/ 1155 w 182"/>
                  <a:gd name="T77" fmla="*/ 1819 h 213"/>
                  <a:gd name="T78" fmla="*/ 1211 w 182"/>
                  <a:gd name="T79" fmla="*/ 1783 h 213"/>
                  <a:gd name="T80" fmla="*/ 1262 w 182"/>
                  <a:gd name="T81" fmla="*/ 1744 h 213"/>
                  <a:gd name="T82" fmla="*/ 1405 w 182"/>
                  <a:gd name="T83" fmla="*/ 1607 h 213"/>
                  <a:gd name="T84" fmla="*/ 1504 w 182"/>
                  <a:gd name="T85" fmla="*/ 1472 h 213"/>
                  <a:gd name="T86" fmla="*/ 1562 w 182"/>
                  <a:gd name="T87" fmla="*/ 1316 h 213"/>
                  <a:gd name="T88" fmla="*/ 1594 w 182"/>
                  <a:gd name="T89" fmla="*/ 1173 h 213"/>
                  <a:gd name="T90" fmla="*/ 1614 w 182"/>
                  <a:gd name="T91" fmla="*/ 1018 h 213"/>
                  <a:gd name="T92" fmla="*/ 1614 w 182"/>
                  <a:gd name="T93" fmla="*/ 866 h 213"/>
                  <a:gd name="T94" fmla="*/ 1621 w 182"/>
                  <a:gd name="T95" fmla="*/ 723 h 213"/>
                  <a:gd name="T96" fmla="*/ 1536 w 182"/>
                  <a:gd name="T97" fmla="*/ 422 h 213"/>
                  <a:gd name="T98" fmla="*/ 1391 w 182"/>
                  <a:gd name="T99" fmla="*/ 188 h 213"/>
                  <a:gd name="T100" fmla="*/ 1339 w 182"/>
                  <a:gd name="T101" fmla="*/ 168 h 213"/>
                  <a:gd name="T102" fmla="*/ 1310 w 182"/>
                  <a:gd name="T103" fmla="*/ 140 h 213"/>
                  <a:gd name="T104" fmla="*/ 1262 w 182"/>
                  <a:gd name="T105" fmla="*/ 117 h 213"/>
                  <a:gd name="T106" fmla="*/ 1229 w 182"/>
                  <a:gd name="T107" fmla="*/ 100 h 213"/>
                  <a:gd name="T108" fmla="*/ 1175 w 182"/>
                  <a:gd name="T109" fmla="*/ 81 h 213"/>
                  <a:gd name="T110" fmla="*/ 1121 w 182"/>
                  <a:gd name="T111" fmla="*/ 56 h 213"/>
                  <a:gd name="T112" fmla="*/ 1057 w 182"/>
                  <a:gd name="T113" fmla="*/ 27 h 213"/>
                  <a:gd name="T114" fmla="*/ 970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60043F83-5A49-4808-A381-E23AE10EF98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4 w 128"/>
                  <a:gd name="T1" fmla="*/ 0 h 217"/>
                  <a:gd name="T2" fmla="*/ 15 w 128"/>
                  <a:gd name="T3" fmla="*/ 1 h 217"/>
                  <a:gd name="T4" fmla="*/ 17 w 128"/>
                  <a:gd name="T5" fmla="*/ 4 h 217"/>
                  <a:gd name="T6" fmla="*/ 18 w 128"/>
                  <a:gd name="T7" fmla="*/ 7 h 217"/>
                  <a:gd name="T8" fmla="*/ 19 w 128"/>
                  <a:gd name="T9" fmla="*/ 11 h 217"/>
                  <a:gd name="T10" fmla="*/ 19 w 128"/>
                  <a:gd name="T11" fmla="*/ 16 h 217"/>
                  <a:gd name="T12" fmla="*/ 17 w 128"/>
                  <a:gd name="T13" fmla="*/ 20 h 217"/>
                  <a:gd name="T14" fmla="*/ 14 w 128"/>
                  <a:gd name="T15" fmla="*/ 25 h 217"/>
                  <a:gd name="T16" fmla="*/ 9 w 128"/>
                  <a:gd name="T17" fmla="*/ 30 h 217"/>
                  <a:gd name="T18" fmla="*/ 7 w 128"/>
                  <a:gd name="T19" fmla="*/ 29 h 217"/>
                  <a:gd name="T20" fmla="*/ 6 w 128"/>
                  <a:gd name="T21" fmla="*/ 29 h 217"/>
                  <a:gd name="T22" fmla="*/ 4 w 128"/>
                  <a:gd name="T23" fmla="*/ 29 h 217"/>
                  <a:gd name="T24" fmla="*/ 3 w 128"/>
                  <a:gd name="T25" fmla="*/ 28 h 217"/>
                  <a:gd name="T26" fmla="*/ 1 w 128"/>
                  <a:gd name="T27" fmla="*/ 27 h 217"/>
                  <a:gd name="T28" fmla="*/ 1 w 128"/>
                  <a:gd name="T29" fmla="*/ 26 h 217"/>
                  <a:gd name="T30" fmla="*/ 0 w 128"/>
                  <a:gd name="T31" fmla="*/ 25 h 217"/>
                  <a:gd name="T32" fmla="*/ 1 w 128"/>
                  <a:gd name="T33" fmla="*/ 24 h 217"/>
                  <a:gd name="T34" fmla="*/ 2 w 128"/>
                  <a:gd name="T35" fmla="*/ 23 h 217"/>
                  <a:gd name="T36" fmla="*/ 4 w 128"/>
                  <a:gd name="T37" fmla="*/ 22 h 217"/>
                  <a:gd name="T38" fmla="*/ 7 w 128"/>
                  <a:gd name="T39" fmla="*/ 21 h 217"/>
                  <a:gd name="T40" fmla="*/ 9 w 128"/>
                  <a:gd name="T41" fmla="*/ 19 h 217"/>
                  <a:gd name="T42" fmla="*/ 12 w 128"/>
                  <a:gd name="T43" fmla="*/ 16 h 217"/>
                  <a:gd name="T44" fmla="*/ 13 w 128"/>
                  <a:gd name="T45" fmla="*/ 12 h 217"/>
                  <a:gd name="T46" fmla="*/ 15 w 128"/>
                  <a:gd name="T47" fmla="*/ 6 h 217"/>
                  <a:gd name="T48" fmla="*/ 1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752AB4DA-4E31-4BC0-A94C-6606954410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1 w 117"/>
                  <a:gd name="T1" fmla="*/ 0 h 132"/>
                  <a:gd name="T2" fmla="*/ 0 w 117"/>
                  <a:gd name="T3" fmla="*/ 3 h 132"/>
                  <a:gd name="T4" fmla="*/ 1 w 117"/>
                  <a:gd name="T5" fmla="*/ 3 h 132"/>
                  <a:gd name="T6" fmla="*/ 2 w 117"/>
                  <a:gd name="T7" fmla="*/ 4 h 132"/>
                  <a:gd name="T8" fmla="*/ 4 w 117"/>
                  <a:gd name="T9" fmla="*/ 4 h 132"/>
                  <a:gd name="T10" fmla="*/ 7 w 117"/>
                  <a:gd name="T11" fmla="*/ 6 h 132"/>
                  <a:gd name="T12" fmla="*/ 9 w 117"/>
                  <a:gd name="T13" fmla="*/ 8 h 132"/>
                  <a:gd name="T14" fmla="*/ 12 w 117"/>
                  <a:gd name="T15" fmla="*/ 9 h 132"/>
                  <a:gd name="T16" fmla="*/ 15 w 117"/>
                  <a:gd name="T17" fmla="*/ 13 h 132"/>
                  <a:gd name="T18" fmla="*/ 17 w 117"/>
                  <a:gd name="T19" fmla="*/ 16 h 132"/>
                  <a:gd name="T20" fmla="*/ 17 w 117"/>
                  <a:gd name="T21" fmla="*/ 15 h 132"/>
                  <a:gd name="T22" fmla="*/ 17 w 117"/>
                  <a:gd name="T23" fmla="*/ 13 h 132"/>
                  <a:gd name="T24" fmla="*/ 16 w 117"/>
                  <a:gd name="T25" fmla="*/ 11 h 132"/>
                  <a:gd name="T26" fmla="*/ 15 w 117"/>
                  <a:gd name="T27" fmla="*/ 9 h 132"/>
                  <a:gd name="T28" fmla="*/ 13 w 117"/>
                  <a:gd name="T29" fmla="*/ 7 h 132"/>
                  <a:gd name="T30" fmla="*/ 12 w 117"/>
                  <a:gd name="T31" fmla="*/ 6 h 132"/>
                  <a:gd name="T32" fmla="*/ 10 w 117"/>
                  <a:gd name="T33" fmla="*/ 4 h 132"/>
                  <a:gd name="T34" fmla="*/ 9 w 117"/>
                  <a:gd name="T35" fmla="*/ 4 h 132"/>
                  <a:gd name="T36" fmla="*/ 10 w 117"/>
                  <a:gd name="T37" fmla="*/ 4 h 132"/>
                  <a:gd name="T38" fmla="*/ 12 w 117"/>
                  <a:gd name="T39" fmla="*/ 4 h 132"/>
                  <a:gd name="T40" fmla="*/ 13 w 117"/>
                  <a:gd name="T41" fmla="*/ 3 h 132"/>
                  <a:gd name="T42" fmla="*/ 15 w 117"/>
                  <a:gd name="T43" fmla="*/ 3 h 132"/>
                  <a:gd name="T44" fmla="*/ 15 w 117"/>
                  <a:gd name="T45" fmla="*/ 3 h 132"/>
                  <a:gd name="T46" fmla="*/ 16 w 117"/>
                  <a:gd name="T47" fmla="*/ 3 h 132"/>
                  <a:gd name="T48" fmla="*/ 17 w 117"/>
                  <a:gd name="T49" fmla="*/ 3 h 132"/>
                  <a:gd name="T50" fmla="*/ 17 w 117"/>
                  <a:gd name="T51" fmla="*/ 3 h 132"/>
                  <a:gd name="T52" fmla="*/ 1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71483061-882B-420A-9DC7-9258A994EE8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4 w 29"/>
                  <a:gd name="T1" fmla="*/ 0 h 77"/>
                  <a:gd name="T2" fmla="*/ 4 w 29"/>
                  <a:gd name="T3" fmla="*/ 0 h 77"/>
                  <a:gd name="T4" fmla="*/ 3 w 29"/>
                  <a:gd name="T5" fmla="*/ 1 h 77"/>
                  <a:gd name="T6" fmla="*/ 1 w 29"/>
                  <a:gd name="T7" fmla="*/ 1 h 77"/>
                  <a:gd name="T8" fmla="*/ 1 w 29"/>
                  <a:gd name="T9" fmla="*/ 3 h 77"/>
                  <a:gd name="T10" fmla="*/ 1 w 29"/>
                  <a:gd name="T11" fmla="*/ 4 h 77"/>
                  <a:gd name="T12" fmla="*/ 0 w 29"/>
                  <a:gd name="T13" fmla="*/ 6 h 77"/>
                  <a:gd name="T14" fmla="*/ 1 w 29"/>
                  <a:gd name="T15" fmla="*/ 8 h 77"/>
                  <a:gd name="T16" fmla="*/ 1 w 29"/>
                  <a:gd name="T17" fmla="*/ 10 h 77"/>
                  <a:gd name="T18" fmla="*/ 2 w 29"/>
                  <a:gd name="T19" fmla="*/ 7 h 77"/>
                  <a:gd name="T20" fmla="*/ 3 w 29"/>
                  <a:gd name="T21" fmla="*/ 5 h 77"/>
                  <a:gd name="T22" fmla="*/ 4 w 29"/>
                  <a:gd name="T23" fmla="*/ 3 h 77"/>
                  <a:gd name="T24" fmla="*/ 4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D2ACA1E0-CBCA-44D6-89C9-C7A41705D18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79433E6A-D201-46EF-BCFA-E0C85710CD0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5 h 564"/>
                    <a:gd name="T2" fmla="*/ 1 w 207"/>
                    <a:gd name="T3" fmla="*/ 8 h 564"/>
                    <a:gd name="T4" fmla="*/ 1 w 207"/>
                    <a:gd name="T5" fmla="*/ 11 h 564"/>
                    <a:gd name="T6" fmla="*/ 0 w 207"/>
                    <a:gd name="T7" fmla="*/ 13 h 564"/>
                    <a:gd name="T8" fmla="*/ 0 w 207"/>
                    <a:gd name="T9" fmla="*/ 17 h 564"/>
                    <a:gd name="T10" fmla="*/ 1 w 207"/>
                    <a:gd name="T11" fmla="*/ 19 h 564"/>
                    <a:gd name="T12" fmla="*/ 1 w 207"/>
                    <a:gd name="T13" fmla="*/ 23 h 564"/>
                    <a:gd name="T14" fmla="*/ 2 w 207"/>
                    <a:gd name="T15" fmla="*/ 27 h 564"/>
                    <a:gd name="T16" fmla="*/ 3 w 207"/>
                    <a:gd name="T17" fmla="*/ 32 h 564"/>
                    <a:gd name="T18" fmla="*/ 5 w 207"/>
                    <a:gd name="T19" fmla="*/ 36 h 564"/>
                    <a:gd name="T20" fmla="*/ 7 w 207"/>
                    <a:gd name="T21" fmla="*/ 39 h 564"/>
                    <a:gd name="T22" fmla="*/ 9 w 207"/>
                    <a:gd name="T23" fmla="*/ 44 h 564"/>
                    <a:gd name="T24" fmla="*/ 12 w 207"/>
                    <a:gd name="T25" fmla="*/ 49 h 564"/>
                    <a:gd name="T26" fmla="*/ 15 w 207"/>
                    <a:gd name="T27" fmla="*/ 53 h 564"/>
                    <a:gd name="T28" fmla="*/ 17 w 207"/>
                    <a:gd name="T29" fmla="*/ 57 h 564"/>
                    <a:gd name="T30" fmla="*/ 19 w 207"/>
                    <a:gd name="T31" fmla="*/ 59 h 564"/>
                    <a:gd name="T32" fmla="*/ 22 w 207"/>
                    <a:gd name="T33" fmla="*/ 62 h 564"/>
                    <a:gd name="T34" fmla="*/ 18 w 207"/>
                    <a:gd name="T35" fmla="*/ 55 h 564"/>
                    <a:gd name="T36" fmla="*/ 14 w 207"/>
                    <a:gd name="T37" fmla="*/ 49 h 564"/>
                    <a:gd name="T38" fmla="*/ 11 w 207"/>
                    <a:gd name="T39" fmla="*/ 44 h 564"/>
                    <a:gd name="T40" fmla="*/ 9 w 207"/>
                    <a:gd name="T41" fmla="*/ 40 h 564"/>
                    <a:gd name="T42" fmla="*/ 8 w 207"/>
                    <a:gd name="T43" fmla="*/ 37 h 564"/>
                    <a:gd name="T44" fmla="*/ 7 w 207"/>
                    <a:gd name="T45" fmla="*/ 34 h 564"/>
                    <a:gd name="T46" fmla="*/ 7 w 207"/>
                    <a:gd name="T47" fmla="*/ 31 h 564"/>
                    <a:gd name="T48" fmla="*/ 6 w 207"/>
                    <a:gd name="T49" fmla="*/ 28 h 564"/>
                    <a:gd name="T50" fmla="*/ 5 w 207"/>
                    <a:gd name="T51" fmla="*/ 23 h 564"/>
                    <a:gd name="T52" fmla="*/ 4 w 207"/>
                    <a:gd name="T53" fmla="*/ 15 h 564"/>
                    <a:gd name="T54" fmla="*/ 5 w 207"/>
                    <a:gd name="T55" fmla="*/ 8 h 564"/>
                    <a:gd name="T56" fmla="*/ 6 w 207"/>
                    <a:gd name="T57" fmla="*/ 0 h 564"/>
                    <a:gd name="T58" fmla="*/ 1 w 207"/>
                    <a:gd name="T59" fmla="*/ 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B1FF4170-3D78-4B08-A81B-685F6CDCCA1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2 h 232"/>
                    <a:gd name="T2" fmla="*/ 2 w 47"/>
                    <a:gd name="T3" fmla="*/ 6 h 232"/>
                    <a:gd name="T4" fmla="*/ 3 w 47"/>
                    <a:gd name="T5" fmla="*/ 11 h 232"/>
                    <a:gd name="T6" fmla="*/ 3 w 47"/>
                    <a:gd name="T7" fmla="*/ 17 h 232"/>
                    <a:gd name="T8" fmla="*/ 2 w 47"/>
                    <a:gd name="T9" fmla="*/ 25 h 232"/>
                    <a:gd name="T10" fmla="*/ 6 w 47"/>
                    <a:gd name="T11" fmla="*/ 23 h 232"/>
                    <a:gd name="T12" fmla="*/ 6 w 47"/>
                    <a:gd name="T13" fmla="*/ 19 h 232"/>
                    <a:gd name="T14" fmla="*/ 6 w 47"/>
                    <a:gd name="T15" fmla="*/ 15 h 232"/>
                    <a:gd name="T16" fmla="*/ 6 w 47"/>
                    <a:gd name="T17" fmla="*/ 11 h 232"/>
                    <a:gd name="T18" fmla="*/ 5 w 47"/>
                    <a:gd name="T19" fmla="*/ 8 h 232"/>
                    <a:gd name="T20" fmla="*/ 4 w 47"/>
                    <a:gd name="T21" fmla="*/ 6 h 232"/>
                    <a:gd name="T22" fmla="*/ 4 w 47"/>
                    <a:gd name="T23" fmla="*/ 4 h 232"/>
                    <a:gd name="T24" fmla="*/ 3 w 47"/>
                    <a:gd name="T25" fmla="*/ 2 h 232"/>
                    <a:gd name="T26" fmla="*/ 1 w 47"/>
                    <a:gd name="T27" fmla="*/ 0 h 232"/>
                    <a:gd name="T28" fmla="*/ 0 w 47"/>
                    <a:gd name="T29" fmla="*/ 2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D687925F-F257-4CD8-B94B-F40C5103B8F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3" y="1722"/>
                  <a:ext cx="60" cy="27"/>
                </a:xfrm>
                <a:custGeom>
                  <a:avLst/>
                  <a:gdLst>
                    <a:gd name="T0" fmla="*/ 9 w 87"/>
                    <a:gd name="T1" fmla="*/ 2 h 40"/>
                    <a:gd name="T2" fmla="*/ 8 w 87"/>
                    <a:gd name="T3" fmla="*/ 1 h 40"/>
                    <a:gd name="T4" fmla="*/ 7 w 87"/>
                    <a:gd name="T5" fmla="*/ 1 h 40"/>
                    <a:gd name="T6" fmla="*/ 6 w 87"/>
                    <a:gd name="T7" fmla="*/ 1 h 40"/>
                    <a:gd name="T8" fmla="*/ 5 w 87"/>
                    <a:gd name="T9" fmla="*/ 1 h 40"/>
                    <a:gd name="T10" fmla="*/ 4 w 87"/>
                    <a:gd name="T11" fmla="*/ 1 h 40"/>
                    <a:gd name="T12" fmla="*/ 3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2 w 87"/>
                    <a:gd name="T23" fmla="*/ 1 h 40"/>
                    <a:gd name="T24" fmla="*/ 4 w 87"/>
                    <a:gd name="T25" fmla="*/ 1 h 40"/>
                    <a:gd name="T26" fmla="*/ 5 w 87"/>
                    <a:gd name="T27" fmla="*/ 2 h 40"/>
                    <a:gd name="T28" fmla="*/ 6 w 87"/>
                    <a:gd name="T29" fmla="*/ 2 h 40"/>
                    <a:gd name="T30" fmla="*/ 7 w 87"/>
                    <a:gd name="T31" fmla="*/ 3 h 40"/>
                    <a:gd name="T32" fmla="*/ 8 w 87"/>
                    <a:gd name="T33" fmla="*/ 3 h 40"/>
                    <a:gd name="T34" fmla="*/ 9 w 87"/>
                    <a:gd name="T35" fmla="*/ 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D7379B6C-69E8-403E-A278-F7D360C9268A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793BFD75-A738-4D08-989E-96DA0BB44F3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93D94B95-069E-42B8-AB76-2368A14292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C7D3A53E-A223-40D6-848C-A81895D62E8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4A92249B-F050-4893-8AF9-1DE7A35DF95E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7BBD8C9E-103A-4DD0-9D1E-9F1A83D6513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317FB3E6-6CD6-4DC5-A614-51431EE8824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DAE747F2-7FC3-469D-9008-DCA1107276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9B1F0B7F-97EA-406C-98FE-B9FBC978D5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C0A5DEDA-06A0-453E-A38E-5EB8FA3E212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C8A97A1F-7FDA-4551-9F6D-3F1034018A9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9E01BCD2-1FED-4017-8F49-E8A2FB693EB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2F795FC0-D978-4F21-A13B-DA3EEFBB8C5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15D20633-0455-4FCD-AC63-F0FB64E7B9B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5 w 109"/>
                <a:gd name="T3" fmla="*/ 1 h 156"/>
                <a:gd name="T4" fmla="*/ 58 w 109"/>
                <a:gd name="T5" fmla="*/ 5 h 156"/>
                <a:gd name="T6" fmla="*/ 116 w 109"/>
                <a:gd name="T7" fmla="*/ 18 h 156"/>
                <a:gd name="T8" fmla="*/ 183 w 109"/>
                <a:gd name="T9" fmla="*/ 36 h 156"/>
                <a:gd name="T10" fmla="*/ 245 w 109"/>
                <a:gd name="T11" fmla="*/ 66 h 156"/>
                <a:gd name="T12" fmla="*/ 302 w 109"/>
                <a:gd name="T13" fmla="*/ 107 h 156"/>
                <a:gd name="T14" fmla="*/ 338 w 109"/>
                <a:gd name="T15" fmla="*/ 163 h 156"/>
                <a:gd name="T16" fmla="*/ 345 w 109"/>
                <a:gd name="T17" fmla="*/ 237 h 156"/>
                <a:gd name="T18" fmla="*/ 329 w 109"/>
                <a:gd name="T19" fmla="*/ 237 h 156"/>
                <a:gd name="T20" fmla="*/ 312 w 109"/>
                <a:gd name="T21" fmla="*/ 237 h 156"/>
                <a:gd name="T22" fmla="*/ 294 w 109"/>
                <a:gd name="T23" fmla="*/ 237 h 156"/>
                <a:gd name="T24" fmla="*/ 272 w 109"/>
                <a:gd name="T25" fmla="*/ 231 h 156"/>
                <a:gd name="T26" fmla="*/ 256 w 109"/>
                <a:gd name="T27" fmla="*/ 230 h 156"/>
                <a:gd name="T28" fmla="*/ 235 w 109"/>
                <a:gd name="T29" fmla="*/ 226 h 156"/>
                <a:gd name="T30" fmla="*/ 208 w 109"/>
                <a:gd name="T31" fmla="*/ 218 h 156"/>
                <a:gd name="T32" fmla="*/ 183 w 109"/>
                <a:gd name="T33" fmla="*/ 210 h 156"/>
                <a:gd name="T34" fmla="*/ 167 w 109"/>
                <a:gd name="T35" fmla="*/ 191 h 156"/>
                <a:gd name="T36" fmla="*/ 167 w 109"/>
                <a:gd name="T37" fmla="*/ 167 h 156"/>
                <a:gd name="T38" fmla="*/ 176 w 109"/>
                <a:gd name="T39" fmla="*/ 145 h 156"/>
                <a:gd name="T40" fmla="*/ 185 w 109"/>
                <a:gd name="T41" fmla="*/ 120 h 156"/>
                <a:gd name="T42" fmla="*/ 176 w 109"/>
                <a:gd name="T43" fmla="*/ 93 h 156"/>
                <a:gd name="T44" fmla="*/ 151 w 109"/>
                <a:gd name="T45" fmla="*/ 64 h 156"/>
                <a:gd name="T46" fmla="*/ 99 w 109"/>
                <a:gd name="T47" fmla="*/ 3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0E2148EA-AD04-432F-B801-1E3A30A716EB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3 w 54"/>
                <a:gd name="T7" fmla="*/ 14 h 40"/>
                <a:gd name="T8" fmla="*/ 72 w 54"/>
                <a:gd name="T9" fmla="*/ 18 h 40"/>
                <a:gd name="T10" fmla="*/ 97 w 54"/>
                <a:gd name="T11" fmla="*/ 22 h 40"/>
                <a:gd name="T12" fmla="*/ 123 w 54"/>
                <a:gd name="T13" fmla="*/ 26 h 40"/>
                <a:gd name="T14" fmla="*/ 150 w 54"/>
                <a:gd name="T15" fmla="*/ 28 h 40"/>
                <a:gd name="T16" fmla="*/ 181 w 54"/>
                <a:gd name="T17" fmla="*/ 24 h 40"/>
                <a:gd name="T18" fmla="*/ 177 w 54"/>
                <a:gd name="T19" fmla="*/ 38 h 40"/>
                <a:gd name="T20" fmla="*/ 167 w 54"/>
                <a:gd name="T21" fmla="*/ 51 h 40"/>
                <a:gd name="T22" fmla="*/ 148 w 54"/>
                <a:gd name="T23" fmla="*/ 59 h 40"/>
                <a:gd name="T24" fmla="*/ 122 w 54"/>
                <a:gd name="T25" fmla="*/ 61 h 40"/>
                <a:gd name="T26" fmla="*/ 93 w 54"/>
                <a:gd name="T27" fmla="*/ 60 h 40"/>
                <a:gd name="T28" fmla="*/ 62 w 54"/>
                <a:gd name="T29" fmla="*/ 49 h 40"/>
                <a:gd name="T30" fmla="*/ 33 w 54"/>
                <a:gd name="T31" fmla="*/ 3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8ADD593E-6833-4EA1-89FF-0972F651421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52FD5F6F-37FF-4BAA-AA8F-707C71F1D8C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F162A9A8-F8C6-4411-B716-D68DFC186B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AD64DBF4-B518-4DDF-B515-9289DE3DAF5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BA0AC4BF-7D6D-4E0A-BF73-6C1AB27BEBE7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1 h 237"/>
                <a:gd name="T4" fmla="*/ 16 w 257"/>
                <a:gd name="T5" fmla="*/ 62 h 237"/>
                <a:gd name="T6" fmla="*/ 36 w 257"/>
                <a:gd name="T7" fmla="*/ 93 h 237"/>
                <a:gd name="T8" fmla="*/ 64 w 257"/>
                <a:gd name="T9" fmla="*/ 120 h 237"/>
                <a:gd name="T10" fmla="*/ 104 w 257"/>
                <a:gd name="T11" fmla="*/ 145 h 237"/>
                <a:gd name="T12" fmla="*/ 154 w 257"/>
                <a:gd name="T13" fmla="*/ 172 h 237"/>
                <a:gd name="T14" fmla="*/ 218 w 257"/>
                <a:gd name="T15" fmla="*/ 196 h 237"/>
                <a:gd name="T16" fmla="*/ 292 w 257"/>
                <a:gd name="T17" fmla="*/ 217 h 237"/>
                <a:gd name="T18" fmla="*/ 387 w 257"/>
                <a:gd name="T19" fmla="*/ 237 h 237"/>
                <a:gd name="T20" fmla="*/ 494 w 257"/>
                <a:gd name="T21" fmla="*/ 253 h 237"/>
                <a:gd name="T22" fmla="*/ 609 w 257"/>
                <a:gd name="T23" fmla="*/ 267 h 237"/>
                <a:gd name="T24" fmla="*/ 751 w 257"/>
                <a:gd name="T25" fmla="*/ 279 h 237"/>
                <a:gd name="T26" fmla="*/ 905 w 257"/>
                <a:gd name="T27" fmla="*/ 285 h 237"/>
                <a:gd name="T28" fmla="*/ 1082 w 257"/>
                <a:gd name="T29" fmla="*/ 289 h 237"/>
                <a:gd name="T30" fmla="*/ 1264 w 257"/>
                <a:gd name="T31" fmla="*/ 288 h 237"/>
                <a:gd name="T32" fmla="*/ 1478 w 257"/>
                <a:gd name="T33" fmla="*/ 283 h 237"/>
                <a:gd name="T34" fmla="*/ 1290 w 257"/>
                <a:gd name="T35" fmla="*/ 277 h 237"/>
                <a:gd name="T36" fmla="*/ 1120 w 257"/>
                <a:gd name="T37" fmla="*/ 268 h 237"/>
                <a:gd name="T38" fmla="*/ 978 w 257"/>
                <a:gd name="T39" fmla="*/ 258 h 237"/>
                <a:gd name="T40" fmla="*/ 851 w 257"/>
                <a:gd name="T41" fmla="*/ 249 h 237"/>
                <a:gd name="T42" fmla="*/ 736 w 257"/>
                <a:gd name="T43" fmla="*/ 236 h 237"/>
                <a:gd name="T44" fmla="*/ 645 w 257"/>
                <a:gd name="T45" fmla="*/ 222 h 237"/>
                <a:gd name="T46" fmla="*/ 560 w 257"/>
                <a:gd name="T47" fmla="*/ 207 h 237"/>
                <a:gd name="T48" fmla="*/ 482 w 257"/>
                <a:gd name="T49" fmla="*/ 189 h 237"/>
                <a:gd name="T50" fmla="*/ 411 w 257"/>
                <a:gd name="T51" fmla="*/ 172 h 237"/>
                <a:gd name="T52" fmla="*/ 353 w 257"/>
                <a:gd name="T53" fmla="*/ 152 h 237"/>
                <a:gd name="T54" fmla="*/ 303 w 257"/>
                <a:gd name="T55" fmla="*/ 131 h 237"/>
                <a:gd name="T56" fmla="*/ 249 w 257"/>
                <a:gd name="T57" fmla="*/ 106 h 237"/>
                <a:gd name="T58" fmla="*/ 190 w 257"/>
                <a:gd name="T59" fmla="*/ 84 h 237"/>
                <a:gd name="T60" fmla="*/ 133 w 257"/>
                <a:gd name="T61" fmla="*/ 59 h 237"/>
                <a:gd name="T62" fmla="*/ 67 w 257"/>
                <a:gd name="T63" fmla="*/ 3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5D8E980A-0252-4B9A-AFA1-EFF286460EB7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462 w 124"/>
                <a:gd name="T1" fmla="*/ 0 h 110"/>
                <a:gd name="T2" fmla="*/ 739 w 124"/>
                <a:gd name="T3" fmla="*/ 141 h 110"/>
                <a:gd name="T4" fmla="*/ 718 w 124"/>
                <a:gd name="T5" fmla="*/ 140 h 110"/>
                <a:gd name="T6" fmla="*/ 638 w 124"/>
                <a:gd name="T7" fmla="*/ 137 h 110"/>
                <a:gd name="T8" fmla="*/ 533 w 124"/>
                <a:gd name="T9" fmla="*/ 133 h 110"/>
                <a:gd name="T10" fmla="*/ 408 w 124"/>
                <a:gd name="T11" fmla="*/ 130 h 110"/>
                <a:gd name="T12" fmla="*/ 268 w 124"/>
                <a:gd name="T13" fmla="*/ 127 h 110"/>
                <a:gd name="T14" fmla="*/ 152 w 124"/>
                <a:gd name="T15" fmla="*/ 128 h 110"/>
                <a:gd name="T16" fmla="*/ 54 w 124"/>
                <a:gd name="T17" fmla="*/ 134 h 110"/>
                <a:gd name="T18" fmla="*/ 0 w 124"/>
                <a:gd name="T19" fmla="*/ 143 h 110"/>
                <a:gd name="T20" fmla="*/ 22 w 124"/>
                <a:gd name="T21" fmla="*/ 128 h 110"/>
                <a:gd name="T22" fmla="*/ 48 w 124"/>
                <a:gd name="T23" fmla="*/ 116 h 110"/>
                <a:gd name="T24" fmla="*/ 98 w 124"/>
                <a:gd name="T25" fmla="*/ 107 h 110"/>
                <a:gd name="T26" fmla="*/ 152 w 124"/>
                <a:gd name="T27" fmla="*/ 99 h 110"/>
                <a:gd name="T28" fmla="*/ 215 w 124"/>
                <a:gd name="T29" fmla="*/ 94 h 110"/>
                <a:gd name="T30" fmla="*/ 279 w 124"/>
                <a:gd name="T31" fmla="*/ 93 h 110"/>
                <a:gd name="T32" fmla="*/ 350 w 124"/>
                <a:gd name="T33" fmla="*/ 93 h 110"/>
                <a:gd name="T34" fmla="*/ 430 w 124"/>
                <a:gd name="T35" fmla="*/ 97 h 110"/>
                <a:gd name="T36" fmla="*/ 435 w 124"/>
                <a:gd name="T37" fmla="*/ 93 h 110"/>
                <a:gd name="T38" fmla="*/ 418 w 124"/>
                <a:gd name="T39" fmla="*/ 74 h 110"/>
                <a:gd name="T40" fmla="*/ 399 w 124"/>
                <a:gd name="T41" fmla="*/ 50 h 110"/>
                <a:gd name="T42" fmla="*/ 391 w 124"/>
                <a:gd name="T43" fmla="*/ 39 h 110"/>
                <a:gd name="T44" fmla="*/ 376 w 124"/>
                <a:gd name="T45" fmla="*/ 39 h 110"/>
                <a:gd name="T46" fmla="*/ 361 w 124"/>
                <a:gd name="T47" fmla="*/ 37 h 110"/>
                <a:gd name="T48" fmla="*/ 350 w 124"/>
                <a:gd name="T49" fmla="*/ 32 h 110"/>
                <a:gd name="T50" fmla="*/ 343 w 124"/>
                <a:gd name="T51" fmla="*/ 29 h 110"/>
                <a:gd name="T52" fmla="*/ 343 w 124"/>
                <a:gd name="T53" fmla="*/ 25 h 110"/>
                <a:gd name="T54" fmla="*/ 350 w 124"/>
                <a:gd name="T55" fmla="*/ 20 h 110"/>
                <a:gd name="T56" fmla="*/ 396 w 124"/>
                <a:gd name="T57" fmla="*/ 8 h 110"/>
                <a:gd name="T58" fmla="*/ 462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D1E36B64-0402-4EC1-93A0-75FFB25728C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30 w 109"/>
                <a:gd name="T3" fmla="*/ 1 h 156"/>
                <a:gd name="T4" fmla="*/ 105 w 109"/>
                <a:gd name="T5" fmla="*/ 5 h 156"/>
                <a:gd name="T6" fmla="*/ 220 w 109"/>
                <a:gd name="T7" fmla="*/ 12 h 156"/>
                <a:gd name="T8" fmla="*/ 349 w 109"/>
                <a:gd name="T9" fmla="*/ 30 h 156"/>
                <a:gd name="T10" fmla="*/ 471 w 109"/>
                <a:gd name="T11" fmla="*/ 50 h 156"/>
                <a:gd name="T12" fmla="*/ 577 w 109"/>
                <a:gd name="T13" fmla="*/ 83 h 156"/>
                <a:gd name="T14" fmla="*/ 642 w 109"/>
                <a:gd name="T15" fmla="*/ 126 h 156"/>
                <a:gd name="T16" fmla="*/ 655 w 109"/>
                <a:gd name="T17" fmla="*/ 181 h 156"/>
                <a:gd name="T18" fmla="*/ 635 w 109"/>
                <a:gd name="T19" fmla="*/ 181 h 156"/>
                <a:gd name="T20" fmla="*/ 599 w 109"/>
                <a:gd name="T21" fmla="*/ 181 h 156"/>
                <a:gd name="T22" fmla="*/ 558 w 109"/>
                <a:gd name="T23" fmla="*/ 181 h 156"/>
                <a:gd name="T24" fmla="*/ 522 w 109"/>
                <a:gd name="T25" fmla="*/ 178 h 156"/>
                <a:gd name="T26" fmla="*/ 486 w 109"/>
                <a:gd name="T27" fmla="*/ 177 h 156"/>
                <a:gd name="T28" fmla="*/ 445 w 109"/>
                <a:gd name="T29" fmla="*/ 174 h 156"/>
                <a:gd name="T30" fmla="*/ 396 w 109"/>
                <a:gd name="T31" fmla="*/ 169 h 156"/>
                <a:gd name="T32" fmla="*/ 349 w 109"/>
                <a:gd name="T33" fmla="*/ 163 h 156"/>
                <a:gd name="T34" fmla="*/ 317 w 109"/>
                <a:gd name="T35" fmla="*/ 146 h 156"/>
                <a:gd name="T36" fmla="*/ 317 w 109"/>
                <a:gd name="T37" fmla="*/ 129 h 156"/>
                <a:gd name="T38" fmla="*/ 339 w 109"/>
                <a:gd name="T39" fmla="*/ 113 h 156"/>
                <a:gd name="T40" fmla="*/ 359 w 109"/>
                <a:gd name="T41" fmla="*/ 92 h 156"/>
                <a:gd name="T42" fmla="*/ 339 w 109"/>
                <a:gd name="T43" fmla="*/ 74 h 156"/>
                <a:gd name="T44" fmla="*/ 291 w 109"/>
                <a:gd name="T45" fmla="*/ 49 h 156"/>
                <a:gd name="T46" fmla="*/ 189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8E59C8C0-CF0B-4428-B170-2C255C296586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189 w 46"/>
                <a:gd name="T1" fmla="*/ 0 h 94"/>
                <a:gd name="T2" fmla="*/ 120 w 46"/>
                <a:gd name="T3" fmla="*/ 44 h 94"/>
                <a:gd name="T4" fmla="*/ 89 w 46"/>
                <a:gd name="T5" fmla="*/ 74 h 94"/>
                <a:gd name="T6" fmla="*/ 66 w 46"/>
                <a:gd name="T7" fmla="*/ 97 h 94"/>
                <a:gd name="T8" fmla="*/ 0 w 46"/>
                <a:gd name="T9" fmla="*/ 112 h 94"/>
                <a:gd name="T10" fmla="*/ 73 w 46"/>
                <a:gd name="T11" fmla="*/ 106 h 94"/>
                <a:gd name="T12" fmla="*/ 140 w 46"/>
                <a:gd name="T13" fmla="*/ 98 h 94"/>
                <a:gd name="T14" fmla="*/ 191 w 46"/>
                <a:gd name="T15" fmla="*/ 82 h 94"/>
                <a:gd name="T16" fmla="*/ 240 w 46"/>
                <a:gd name="T17" fmla="*/ 69 h 94"/>
                <a:gd name="T18" fmla="*/ 272 w 46"/>
                <a:gd name="T19" fmla="*/ 53 h 94"/>
                <a:gd name="T20" fmla="*/ 276 w 46"/>
                <a:gd name="T21" fmla="*/ 36 h 94"/>
                <a:gd name="T22" fmla="*/ 255 w 46"/>
                <a:gd name="T23" fmla="*/ 15 h 94"/>
                <a:gd name="T24" fmla="*/ 189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C1D155C9-9C0D-439A-902B-657D5552C32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36 w 54"/>
                <a:gd name="T5" fmla="*/ 3 h 40"/>
                <a:gd name="T6" fmla="*/ 73 w 54"/>
                <a:gd name="T7" fmla="*/ 8 h 40"/>
                <a:gd name="T8" fmla="*/ 116 w 54"/>
                <a:gd name="T9" fmla="*/ 12 h 40"/>
                <a:gd name="T10" fmla="*/ 164 w 54"/>
                <a:gd name="T11" fmla="*/ 15 h 40"/>
                <a:gd name="T12" fmla="*/ 215 w 54"/>
                <a:gd name="T13" fmla="*/ 17 h 40"/>
                <a:gd name="T14" fmla="*/ 256 w 54"/>
                <a:gd name="T15" fmla="*/ 18 h 40"/>
                <a:gd name="T16" fmla="*/ 304 w 54"/>
                <a:gd name="T17" fmla="*/ 16 h 40"/>
                <a:gd name="T18" fmla="*/ 300 w 54"/>
                <a:gd name="T19" fmla="*/ 31 h 40"/>
                <a:gd name="T20" fmla="*/ 283 w 54"/>
                <a:gd name="T21" fmla="*/ 39 h 40"/>
                <a:gd name="T22" fmla="*/ 249 w 54"/>
                <a:gd name="T23" fmla="*/ 44 h 40"/>
                <a:gd name="T24" fmla="*/ 207 w 54"/>
                <a:gd name="T25" fmla="*/ 46 h 40"/>
                <a:gd name="T26" fmla="*/ 155 w 54"/>
                <a:gd name="T27" fmla="*/ 45 h 40"/>
                <a:gd name="T28" fmla="*/ 105 w 54"/>
                <a:gd name="T29" fmla="*/ 38 h 40"/>
                <a:gd name="T30" fmla="*/ 55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CC761EBE-98BA-4D74-9FC0-AA7F19DB562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0E1A2D5E-291A-4569-80B3-2B3A00FAE75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98 w 596"/>
                <a:gd name="T1" fmla="*/ 441 h 666"/>
                <a:gd name="T2" fmla="*/ 36 w 596"/>
                <a:gd name="T3" fmla="*/ 408 h 666"/>
                <a:gd name="T4" fmla="*/ 0 w 596"/>
                <a:gd name="T5" fmla="*/ 345 h 666"/>
                <a:gd name="T6" fmla="*/ 22 w 596"/>
                <a:gd name="T7" fmla="*/ 266 h 666"/>
                <a:gd name="T8" fmla="*/ 152 w 596"/>
                <a:gd name="T9" fmla="*/ 181 h 666"/>
                <a:gd name="T10" fmla="*/ 415 w 596"/>
                <a:gd name="T11" fmla="*/ 102 h 666"/>
                <a:gd name="T12" fmla="*/ 857 w 596"/>
                <a:gd name="T13" fmla="*/ 37 h 666"/>
                <a:gd name="T14" fmla="*/ 1487 w 596"/>
                <a:gd name="T15" fmla="*/ 2 h 666"/>
                <a:gd name="T16" fmla="*/ 2293 w 596"/>
                <a:gd name="T17" fmla="*/ 9 h 666"/>
                <a:gd name="T18" fmla="*/ 2917 w 596"/>
                <a:gd name="T19" fmla="*/ 80 h 666"/>
                <a:gd name="T20" fmla="*/ 3339 w 596"/>
                <a:gd name="T21" fmla="*/ 197 h 666"/>
                <a:gd name="T22" fmla="*/ 3560 w 596"/>
                <a:gd name="T23" fmla="*/ 340 h 666"/>
                <a:gd name="T24" fmla="*/ 3587 w 596"/>
                <a:gd name="T25" fmla="*/ 488 h 666"/>
                <a:gd name="T26" fmla="*/ 3414 w 596"/>
                <a:gd name="T27" fmla="*/ 627 h 666"/>
                <a:gd name="T28" fmla="*/ 3055 w 596"/>
                <a:gd name="T29" fmla="*/ 734 h 666"/>
                <a:gd name="T30" fmla="*/ 2513 w 596"/>
                <a:gd name="T31" fmla="*/ 792 h 666"/>
                <a:gd name="T32" fmla="*/ 2345 w 596"/>
                <a:gd name="T33" fmla="*/ 787 h 666"/>
                <a:gd name="T34" fmla="*/ 2659 w 596"/>
                <a:gd name="T35" fmla="*/ 738 h 666"/>
                <a:gd name="T36" fmla="*/ 2904 w 596"/>
                <a:gd name="T37" fmla="*/ 649 h 666"/>
                <a:gd name="T38" fmla="*/ 3072 w 596"/>
                <a:gd name="T39" fmla="*/ 542 h 666"/>
                <a:gd name="T40" fmla="*/ 3132 w 596"/>
                <a:gd name="T41" fmla="*/ 424 h 666"/>
                <a:gd name="T42" fmla="*/ 3096 w 596"/>
                <a:gd name="T43" fmla="*/ 308 h 666"/>
                <a:gd name="T44" fmla="*/ 2921 w 596"/>
                <a:gd name="T45" fmla="*/ 208 h 666"/>
                <a:gd name="T46" fmla="*/ 2609 w 596"/>
                <a:gd name="T47" fmla="*/ 134 h 666"/>
                <a:gd name="T48" fmla="*/ 2056 w 596"/>
                <a:gd name="T49" fmla="*/ 88 h 666"/>
                <a:gd name="T50" fmla="*/ 1483 w 596"/>
                <a:gd name="T51" fmla="*/ 73 h 666"/>
                <a:gd name="T52" fmla="*/ 1050 w 596"/>
                <a:gd name="T53" fmla="*/ 83 h 666"/>
                <a:gd name="T54" fmla="*/ 730 w 596"/>
                <a:gd name="T55" fmla="*/ 119 h 666"/>
                <a:gd name="T56" fmla="*/ 505 w 596"/>
                <a:gd name="T57" fmla="*/ 178 h 666"/>
                <a:gd name="T58" fmla="*/ 344 w 596"/>
                <a:gd name="T59" fmla="*/ 246 h 666"/>
                <a:gd name="T60" fmla="*/ 240 w 596"/>
                <a:gd name="T61" fmla="*/ 324 h 666"/>
                <a:gd name="T62" fmla="*/ 169 w 596"/>
                <a:gd name="T63" fmla="*/ 404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8237" name="Rectangle 45">
            <a:extLst>
              <a:ext uri="{FF2B5EF4-FFF2-40B4-BE49-F238E27FC236}">
                <a16:creationId xmlns:a16="http://schemas.microsoft.com/office/drawing/2014/main" id="{C90F4A4B-F3B8-481E-AFE5-8D06890101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6FDBC371-9FA5-4F1A-A1E0-FD35AF85F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8239" name="Rectangle 47">
            <a:extLst>
              <a:ext uri="{FF2B5EF4-FFF2-40B4-BE49-F238E27FC236}">
                <a16:creationId xmlns:a16="http://schemas.microsoft.com/office/drawing/2014/main" id="{29B8F74B-85C8-4AD9-8645-00B7CC24A0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240" name="Rectangle 48">
            <a:extLst>
              <a:ext uri="{FF2B5EF4-FFF2-40B4-BE49-F238E27FC236}">
                <a16:creationId xmlns:a16="http://schemas.microsoft.com/office/drawing/2014/main" id="{C92B3BAC-7FF8-40D4-BC72-2922E72FA1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241" name="Rectangle 49">
            <a:extLst>
              <a:ext uri="{FF2B5EF4-FFF2-40B4-BE49-F238E27FC236}">
                <a16:creationId xmlns:a16="http://schemas.microsoft.com/office/drawing/2014/main" id="{8F005F52-E9BB-4598-A6CD-3B46F8790C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EC50B9F-B4C6-40F5-A324-28EC3AB8102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669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6E2F61-7D16-468B-827E-1ECC68D66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7442" y="632619"/>
            <a:ext cx="8257116" cy="3581400"/>
          </a:xfrm>
        </p:spPr>
        <p:txBody>
          <a:bodyPr/>
          <a:lstStyle/>
          <a:p>
            <a:r>
              <a:rPr lang="tr-TR" dirty="0"/>
              <a:t>Kavram ve Kavram Öğretimi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7205319-EAE7-4186-972C-710A3F0E0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0265-568A-45C1-92EF-19053873A1BC}" type="slidenum">
              <a:rPr lang="tr-TR" altLang="tr-TR" smtClean="0"/>
              <a:pPr/>
              <a:t>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287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0D15D6F6-AD2F-4575-89AF-03DCFB907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072" y="304800"/>
            <a:ext cx="9198591" cy="11128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Buluş Yoluyla Kavramlar öğretilirken</a:t>
            </a: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aşağıdaki adımlar izlenir:</a:t>
            </a:r>
            <a:endParaRPr lang="tr-TR" altLang="tr-TR" sz="2800" dirty="0"/>
          </a:p>
        </p:txBody>
      </p:sp>
      <p:sp>
        <p:nvSpPr>
          <p:cNvPr id="13315" name="2 İçerik Yer Tutucusu">
            <a:extLst>
              <a:ext uri="{FF2B5EF4-FFF2-40B4-BE49-F238E27FC236}">
                <a16:creationId xmlns:a16="http://schemas.microsoft.com/office/drawing/2014/main" id="{CB17EE09-01E4-42B0-8793-7C3E0BAE3F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886804"/>
            <a:ext cx="10972800" cy="4456113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Konu başlığı genel olarak verilir.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Kavramın kritik özelliklerini tanımlayan örnekler verilir.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Verilen örneklerdeki ortak ve ayırt edici özellikler öğrencilere buldurulur.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Bu kritik özelliklere dikkat çekilir.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Bu özelliklere sahip kavram öğrencilerle tanımlanır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tr-TR" altLang="tr-TR" dirty="0"/>
          </a:p>
        </p:txBody>
      </p:sp>
      <p:sp>
        <p:nvSpPr>
          <p:cNvPr id="13316" name="3 Slayt Numarası Yer Tutucusu">
            <a:extLst>
              <a:ext uri="{FF2B5EF4-FFF2-40B4-BE49-F238E27FC236}">
                <a16:creationId xmlns:a16="http://schemas.microsoft.com/office/drawing/2014/main" id="{1E3C985F-1FF2-4F95-8CEB-161A8A7C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4FE145E0-D813-4643-88DD-B639A078305C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10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27997DB6-D315-49AF-8906-93CD6535D5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84" y="1905000"/>
            <a:ext cx="10399593" cy="3352800"/>
          </a:xfrm>
        </p:spPr>
        <p:txBody>
          <a:bodyPr/>
          <a:lstStyle/>
          <a:p>
            <a:pPr lvl="4"/>
            <a:r>
              <a:rPr lang="tr-TR" altLang="tr-TR" sz="3200" dirty="0">
                <a:latin typeface="Arial" panose="020B0604020202020204" pitchFamily="34" charset="0"/>
              </a:rPr>
              <a:t>Sunuş ve buluş yoluyla öğretime fen eğitiminden örnekler </a:t>
            </a:r>
          </a:p>
          <a:p>
            <a:pPr lvl="4">
              <a:buFontTx/>
              <a:buNone/>
            </a:pPr>
            <a:r>
              <a:rPr lang="tr-TR" altLang="tr-TR" sz="3200" dirty="0">
                <a:latin typeface="Arial" panose="020B0604020202020204" pitchFamily="34" charset="0"/>
              </a:rPr>
              <a:t>	verir misiniz? </a:t>
            </a:r>
          </a:p>
          <a:p>
            <a:pPr lvl="4"/>
            <a:r>
              <a:rPr lang="tr-TR" altLang="tr-TR" sz="3200" dirty="0">
                <a:latin typeface="Arial" panose="020B0604020202020204" pitchFamily="34" charset="0"/>
              </a:rPr>
              <a:t>Sizce hangisi daha etkilidir? Gerekçeleriyle açıklar mısınız?</a:t>
            </a:r>
          </a:p>
          <a:p>
            <a:pPr lvl="4"/>
            <a:endParaRPr lang="tr-TR" altLang="tr-T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F81D2E2-B874-4D52-B083-D6A763130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685800"/>
            <a:ext cx="8243887" cy="7318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dirty="0"/>
              <a:t>Kavram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F1B40EF-322E-4308-960D-3ECEC10866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1003" y="1905000"/>
            <a:ext cx="9307773" cy="3276600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Tanımı değişik şekillerde yapılabilen kavram </a:t>
            </a:r>
            <a:r>
              <a:rPr lang="ja-JP" altLang="tr-TR" sz="2400" dirty="0">
                <a:solidFill>
                  <a:srgbClr val="CC3300"/>
                </a:solidFill>
              </a:rPr>
              <a:t>“</a:t>
            </a:r>
            <a:r>
              <a:rPr lang="tr-TR" altLang="ja-JP" sz="2400" dirty="0">
                <a:solidFill>
                  <a:srgbClr val="CC3300"/>
                </a:solidFill>
              </a:rPr>
              <a:t>soyut</a:t>
            </a:r>
            <a:r>
              <a:rPr lang="ja-JP" altLang="tr-TR" sz="2400" dirty="0">
                <a:solidFill>
                  <a:srgbClr val="CC3300"/>
                </a:solidFill>
              </a:rPr>
              <a:t>”</a:t>
            </a:r>
            <a:r>
              <a:rPr lang="tr-TR" altLang="ja-JP" sz="2400" dirty="0"/>
              <a:t> bir kelimedir.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İnsan zihninde anlamlanan, farklı obje ve olguların değişebilen </a:t>
            </a:r>
            <a:r>
              <a:rPr lang="tr-TR" altLang="tr-TR" sz="2400" b="1" dirty="0">
                <a:solidFill>
                  <a:srgbClr val="FF0000"/>
                </a:solidFill>
              </a:rPr>
              <a:t>ortak özelliklerini </a:t>
            </a:r>
            <a:r>
              <a:rPr lang="tr-TR" altLang="tr-TR" sz="2400" dirty="0"/>
              <a:t>temsil eden bir bilgi formu/yapısıdır; bir sözcükler ifade edilir (Ülgen, 2004).</a:t>
            </a:r>
          </a:p>
          <a:p>
            <a:pPr eaLnBrk="1" hangingPunct="1"/>
            <a:endParaRPr lang="tr-TR" altLang="tr-TR" sz="2400" dirty="0"/>
          </a:p>
        </p:txBody>
      </p:sp>
      <p:sp>
        <p:nvSpPr>
          <p:cNvPr id="5124" name="5 Slayt Numarası Yer Tutucusu">
            <a:extLst>
              <a:ext uri="{FF2B5EF4-FFF2-40B4-BE49-F238E27FC236}">
                <a16:creationId xmlns:a16="http://schemas.microsoft.com/office/drawing/2014/main" id="{1C0F4F46-C682-4F3C-8F63-9966DEBAF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313F2C0-5CA7-4C7E-AB22-D67AADD9110E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6031EB3A-4F4C-4410-AD8F-93DF844BA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>
                <a:latin typeface="Arial" panose="020B0604020202020204" pitchFamily="34" charset="0"/>
              </a:rPr>
              <a:t>Kavram Nedir?</a:t>
            </a:r>
          </a:p>
        </p:txBody>
      </p:sp>
      <p:sp>
        <p:nvSpPr>
          <p:cNvPr id="7171" name="2 İçerik Yer Tutucusu">
            <a:extLst>
              <a:ext uri="{FF2B5EF4-FFF2-40B4-BE49-F238E27FC236}">
                <a16:creationId xmlns:a16="http://schemas.microsoft.com/office/drawing/2014/main" id="{0876088D-F190-4CFC-B9D5-9B177DF7B5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7229" y="2209800"/>
            <a:ext cx="9880979" cy="3657600"/>
          </a:xfrm>
        </p:spPr>
        <p:txBody>
          <a:bodyPr/>
          <a:lstStyle/>
          <a:p>
            <a:pPr eaLnBrk="1" hangingPunct="1"/>
            <a:r>
              <a:rPr lang="tr-TR" altLang="tr-TR" sz="3000" dirty="0"/>
              <a:t>Yaşantı sürecindeki deneyimlerimiz sonucunda iki veya daha fazla varlığı </a:t>
            </a:r>
            <a:r>
              <a:rPr lang="tr-TR" altLang="tr-TR" sz="3000" dirty="0">
                <a:solidFill>
                  <a:srgbClr val="CC3300"/>
                </a:solidFill>
              </a:rPr>
              <a:t>ortak özelliklerine</a:t>
            </a:r>
            <a:r>
              <a:rPr lang="tr-TR" altLang="tr-TR" sz="3000" dirty="0"/>
              <a:t> göre bir arada gruplayıp diğer varlıklardan </a:t>
            </a:r>
            <a:r>
              <a:rPr lang="tr-TR" altLang="tr-TR" sz="3000" dirty="0">
                <a:solidFill>
                  <a:srgbClr val="CC3300"/>
                </a:solidFill>
              </a:rPr>
              <a:t>ayırt ederek</a:t>
            </a:r>
            <a:r>
              <a:rPr lang="tr-TR" altLang="tr-TR" sz="3000" dirty="0"/>
              <a:t> zihnimizde bir </a:t>
            </a:r>
            <a:r>
              <a:rPr lang="tr-TR" altLang="tr-TR" sz="3000" dirty="0">
                <a:solidFill>
                  <a:srgbClr val="CC3300"/>
                </a:solidFill>
              </a:rPr>
              <a:t>düşünce birimi</a:t>
            </a:r>
            <a:r>
              <a:rPr lang="tr-TR" altLang="tr-TR" sz="3000" dirty="0"/>
              <a:t> olarak depolarız. Bu düşünce birimlerine </a:t>
            </a:r>
            <a:r>
              <a:rPr lang="tr-TR" altLang="tr-TR" sz="3000" dirty="0">
                <a:solidFill>
                  <a:srgbClr val="CC3300"/>
                </a:solidFill>
              </a:rPr>
              <a:t>kavram</a:t>
            </a:r>
            <a:r>
              <a:rPr lang="tr-TR" altLang="tr-TR" sz="3000" dirty="0"/>
              <a:t> denir (Çepni, 2006)</a:t>
            </a:r>
            <a:r>
              <a:rPr lang="tr-TR" altLang="tr-TR" sz="3000" dirty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tr-TR" altLang="tr-TR" sz="3000" dirty="0"/>
          </a:p>
        </p:txBody>
      </p:sp>
      <p:sp>
        <p:nvSpPr>
          <p:cNvPr id="6148" name="3 Slayt Numarası Yer Tutucusu">
            <a:extLst>
              <a:ext uri="{FF2B5EF4-FFF2-40B4-BE49-F238E27FC236}">
                <a16:creationId xmlns:a16="http://schemas.microsoft.com/office/drawing/2014/main" id="{12882D59-7136-415F-B202-E7FBE793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91BC7A3C-D379-4421-962A-4E686EEF8161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80A7278-876C-436B-8684-CBBD506AA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4114" y="609600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dirty="0"/>
              <a:t>Örnek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D73A2D7-DA56-4FF0-AAB2-16CDD1AC88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Taş </a:t>
            </a:r>
            <a:r>
              <a:rPr lang="tr-TR" altLang="tr-TR" sz="2400" dirty="0"/>
              <a:t>(cansız, katı ….)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Balık</a:t>
            </a:r>
            <a:r>
              <a:rPr lang="tr-TR" altLang="tr-TR" sz="2400" dirty="0"/>
              <a:t> (</a:t>
            </a:r>
            <a:r>
              <a:rPr lang="tr-TR" altLang="tr-TR" sz="2400" dirty="0">
                <a:solidFill>
                  <a:srgbClr val="CC3300"/>
                </a:solidFill>
              </a:rPr>
              <a:t>canlı</a:t>
            </a:r>
            <a:r>
              <a:rPr lang="tr-TR" altLang="tr-TR" sz="2400" dirty="0"/>
              <a:t>, suda yaşar, yumurtlayarak ürer ….)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Su</a:t>
            </a:r>
            <a:r>
              <a:rPr lang="tr-TR" altLang="tr-TR" sz="2400" dirty="0"/>
              <a:t> (cansız, sıvı, renksiz ….)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Kuş</a:t>
            </a:r>
            <a:r>
              <a:rPr lang="tr-TR" altLang="tr-TR" sz="2400" dirty="0"/>
              <a:t> (</a:t>
            </a:r>
            <a:r>
              <a:rPr lang="tr-TR" altLang="tr-TR" sz="2400" dirty="0">
                <a:solidFill>
                  <a:srgbClr val="CC3300"/>
                </a:solidFill>
              </a:rPr>
              <a:t>canlı</a:t>
            </a:r>
            <a:r>
              <a:rPr lang="tr-TR" altLang="tr-TR" sz="2400" dirty="0"/>
              <a:t>, tüylü, uçar, yumurtlayarak ürer ….)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Toprak</a:t>
            </a:r>
            <a:r>
              <a:rPr lang="tr-TR" altLang="tr-TR" sz="2400" dirty="0"/>
              <a:t> (katı, cansız …..)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solidFill>
                  <a:srgbClr val="008000"/>
                </a:solidFill>
              </a:rPr>
              <a:t>Yarasa</a:t>
            </a:r>
            <a:r>
              <a:rPr lang="tr-TR" altLang="tr-TR" sz="2400" dirty="0">
                <a:solidFill>
                  <a:srgbClr val="660066"/>
                </a:solidFill>
              </a:rPr>
              <a:t> </a:t>
            </a:r>
            <a:r>
              <a:rPr lang="tr-TR" altLang="tr-TR" sz="2400" dirty="0"/>
              <a:t>(</a:t>
            </a:r>
            <a:r>
              <a:rPr lang="tr-TR" altLang="tr-TR" sz="2400" dirty="0">
                <a:solidFill>
                  <a:srgbClr val="CC3300"/>
                </a:solidFill>
              </a:rPr>
              <a:t>canlı</a:t>
            </a:r>
            <a:r>
              <a:rPr lang="tr-TR" altLang="tr-TR" sz="2400" dirty="0"/>
              <a:t>, uçar, memeli ….)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/>
              <a:t>	Örneklerdeki varlıklar belli bir özellik, örneğin canlılık özeliği öne çıkarılarak gruplandırılırsa </a:t>
            </a:r>
            <a:r>
              <a:rPr lang="tr-TR" altLang="tr-TR" sz="2400" u="sng" dirty="0">
                <a:solidFill>
                  <a:srgbClr val="CC3300"/>
                </a:solidFill>
              </a:rPr>
              <a:t>balık, kuş ve yarasa</a:t>
            </a:r>
            <a:r>
              <a:rPr lang="tr-TR" altLang="tr-TR" sz="2400" dirty="0"/>
              <a:t> canlı varlıklar kümesini oluşturur. Burada </a:t>
            </a:r>
            <a:r>
              <a:rPr lang="tr-TR" altLang="tr-TR" sz="2400" u="sng" dirty="0">
                <a:solidFill>
                  <a:srgbClr val="CC3300"/>
                </a:solidFill>
              </a:rPr>
              <a:t>canlı varlık</a:t>
            </a:r>
            <a:r>
              <a:rPr lang="tr-TR" altLang="tr-TR" sz="2400" dirty="0">
                <a:solidFill>
                  <a:srgbClr val="CC3300"/>
                </a:solidFill>
              </a:rPr>
              <a:t> kavramdır.</a:t>
            </a:r>
            <a:r>
              <a:rPr lang="tr-TR" altLang="tr-TR" sz="2400" dirty="0">
                <a:solidFill>
                  <a:srgbClr val="008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>
              <a:solidFill>
                <a:srgbClr val="008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</p:txBody>
      </p:sp>
      <p:sp>
        <p:nvSpPr>
          <p:cNvPr id="7172" name="5 Slayt Numarası Yer Tutucusu">
            <a:extLst>
              <a:ext uri="{FF2B5EF4-FFF2-40B4-BE49-F238E27FC236}">
                <a16:creationId xmlns:a16="http://schemas.microsoft.com/office/drawing/2014/main" id="{2ACA9CF3-4DC7-4CFC-9833-B16A33DB9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1B6258A3-A01A-466F-9CB5-4194770BCB15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ECEC3C3-62CE-42E7-BD82-6B2146F8DD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tr-TR">
              <a:effectLst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9B7F46D-0F61-4446-BDCE-046D66B29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67199" y="2209799"/>
            <a:ext cx="5867399" cy="2771633"/>
          </a:xfrm>
        </p:spPr>
        <p:txBody>
          <a:bodyPr/>
          <a:lstStyle/>
          <a:p>
            <a:r>
              <a:rPr lang="tr-TR" altLang="tr-TR" dirty="0">
                <a:latin typeface="Arial" panose="020B0604020202020204" pitchFamily="34" charset="0"/>
              </a:rPr>
              <a:t>Fen-teknoloji derslerinde kullanılan kavramlara örnekler verir misiniz?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F8F6035B-3274-4F28-A441-AE7E404EB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05000"/>
            <a:ext cx="19526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C3DDBBA1-AF8B-4409-BA4F-1D69B7950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0877" y="2057400"/>
            <a:ext cx="9758149" cy="2667000"/>
          </a:xfrm>
        </p:spPr>
        <p:txBody>
          <a:bodyPr/>
          <a:lstStyle/>
          <a:p>
            <a:pPr eaLnBrk="1" hangingPunct="1"/>
            <a:r>
              <a:rPr lang="tr-TR" altLang="tr-TR" sz="2800" dirty="0"/>
              <a:t>Varlık, nesne olay ya da olguların gruplandırılması ile ortaya çıkan kavramlar </a:t>
            </a:r>
            <a:r>
              <a:rPr lang="tr-TR" altLang="tr-TR" sz="2800" dirty="0">
                <a:solidFill>
                  <a:srgbClr val="CC3300"/>
                </a:solidFill>
              </a:rPr>
              <a:t>bilgilerin yapı taşlarıdır.</a:t>
            </a:r>
            <a:r>
              <a:rPr lang="tr-TR" altLang="tr-TR" sz="2800" dirty="0"/>
              <a:t>   Bu, bilgiyi </a:t>
            </a:r>
            <a:r>
              <a:rPr lang="tr-TR" altLang="tr-TR" sz="2800" dirty="0">
                <a:solidFill>
                  <a:srgbClr val="CC3300"/>
                </a:solidFill>
              </a:rPr>
              <a:t>bilimsel bilgi</a:t>
            </a:r>
            <a:r>
              <a:rPr lang="tr-TR" altLang="tr-TR" sz="2800" dirty="0"/>
              <a:t> konumuna yükselten bir gruplandırmadır.</a:t>
            </a:r>
          </a:p>
        </p:txBody>
      </p:sp>
      <p:sp>
        <p:nvSpPr>
          <p:cNvPr id="9220" name="5 Slayt Numarası Yer Tutucusu">
            <a:extLst>
              <a:ext uri="{FF2B5EF4-FFF2-40B4-BE49-F238E27FC236}">
                <a16:creationId xmlns:a16="http://schemas.microsoft.com/office/drawing/2014/main" id="{0A502BB4-9E52-4CAA-BFA0-60A59CBC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2A2EFAB-40C1-4981-8DF5-6FE02C9495EA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6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FF271A2-98DE-461E-BE3A-849F0649E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4056" y="337390"/>
            <a:ext cx="8243887" cy="6556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Kavramların Yararları Nelerdir?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A06BADC-9135-4FA9-B951-4B83DBF3E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Çevrenin karmaşıklığını 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azaltır.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Nesnelerin tanınmasını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kolaylaştırır.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Nesne/ olaylarla her karşılaşmada </a:t>
            </a: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yeniden öğrenme gereğini azaltır.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Etkinlikleri planlama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ve onlara yön vermeye yardım eder.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Nesne/ olay sınıflarını </a:t>
            </a: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ilişkilendirme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sıralandırmaya</a:t>
            </a: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yardımcı olur.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Düşünmeyi kolaylaştırma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ve kesinleştirmeyi sağlar.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Char char="Ä"/>
            </a:pP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sz="2000" b="1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Sağlıklı iletişim </a:t>
            </a:r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için gereklidir.</a:t>
            </a:r>
            <a:endParaRPr lang="tr-TR" alt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tr-TR" altLang="tr-TR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</p:txBody>
      </p:sp>
      <p:sp>
        <p:nvSpPr>
          <p:cNvPr id="10244" name="5 Slayt Numarası Yer Tutucusu">
            <a:extLst>
              <a:ext uri="{FF2B5EF4-FFF2-40B4-BE49-F238E27FC236}">
                <a16:creationId xmlns:a16="http://schemas.microsoft.com/office/drawing/2014/main" id="{82FBCE91-773B-42F7-B398-4C1659CC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D7C60FF-2160-43E2-846C-087BF23B9D89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CE36D0E4-C01F-48BE-8A0A-7A5626A0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>
                <a:latin typeface="Arial" panose="020B0604020202020204" pitchFamily="34" charset="0"/>
              </a:rPr>
              <a:t>KAVRAM ÖĞRETİMİ</a:t>
            </a:r>
            <a:endParaRPr lang="tr-TR" altLang="tr-TR"/>
          </a:p>
        </p:txBody>
      </p:sp>
      <p:sp>
        <p:nvSpPr>
          <p:cNvPr id="11267" name="2 İçerik Yer Tutucusu">
            <a:extLst>
              <a:ext uri="{FF2B5EF4-FFF2-40B4-BE49-F238E27FC236}">
                <a16:creationId xmlns:a16="http://schemas.microsoft.com/office/drawing/2014/main" id="{1E6375D2-596D-4DFF-A5DF-3A715B8ABE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endParaRPr lang="tr-TR" altLang="tr-TR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 eaLnBrk="1" hangingPunct="1"/>
            <a:r>
              <a:rPr lang="tr-TR" altLang="tr-TR">
                <a:solidFill>
                  <a:srgbClr val="FF0000"/>
                </a:solidFill>
                <a:latin typeface="Arial" panose="020B0604020202020204" pitchFamily="34" charset="0"/>
              </a:rPr>
              <a:t>SUNUŞ YOLUYLA KAVRAM ÖĞRETİMİ</a:t>
            </a:r>
          </a:p>
          <a:p>
            <a:pPr lvl="1" eaLnBrk="1" hangingPunct="1"/>
            <a:endParaRPr lang="tr-TR" altLang="tr-TR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 eaLnBrk="1" hangingPunct="1"/>
            <a:r>
              <a:rPr lang="tr-TR" altLang="tr-TR">
                <a:solidFill>
                  <a:srgbClr val="FF0000"/>
                </a:solidFill>
                <a:latin typeface="Arial" panose="020B0604020202020204" pitchFamily="34" charset="0"/>
              </a:rPr>
              <a:t>BULUŞ YOLUYLA KAVRAM ÖĞRETİMİ</a:t>
            </a:r>
            <a:endParaRPr lang="tr-TR" altLang="tr-TR"/>
          </a:p>
        </p:txBody>
      </p:sp>
      <p:sp>
        <p:nvSpPr>
          <p:cNvPr id="11268" name="3 Slayt Numarası Yer Tutucusu">
            <a:extLst>
              <a:ext uri="{FF2B5EF4-FFF2-40B4-BE49-F238E27FC236}">
                <a16:creationId xmlns:a16="http://schemas.microsoft.com/office/drawing/2014/main" id="{3D6B3B88-A5B4-45B8-B76D-88F60882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70B5DB9-B29C-4F64-B1C3-3555CFABB1D1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8B77364D-2FEE-4A19-B13C-E29F2D336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719" y="762000"/>
            <a:ext cx="8819369" cy="1066800"/>
          </a:xfrm>
        </p:spPr>
        <p:txBody>
          <a:bodyPr/>
          <a:lstStyle/>
          <a:p>
            <a:pPr eaLnBrk="1" hangingPunct="1">
              <a:defRPr/>
            </a:pP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Sunuş Yoluyla Kavram öğretilirken</a:t>
            </a:r>
            <a:b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aşağıdaki adımlar izlenir: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altLang="tr-TR" dirty="0"/>
          </a:p>
        </p:txBody>
      </p:sp>
      <p:sp>
        <p:nvSpPr>
          <p:cNvPr id="12291" name="2 İçerik Yer Tutucusu">
            <a:extLst>
              <a:ext uri="{FF2B5EF4-FFF2-40B4-BE49-F238E27FC236}">
                <a16:creationId xmlns:a16="http://schemas.microsoft.com/office/drawing/2014/main" id="{6B1B7FD6-73C2-410D-812E-359C171D41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5719" y="2209800"/>
            <a:ext cx="9198591" cy="3810000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Kavramın adı verilir.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Kavramın tanımı yapılır.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Kavrama örnekler verilir.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Kavrama örnek olmayanlar verilir.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Kavramın kritik özellikleri tanımlanır.</a:t>
            </a:r>
          </a:p>
          <a:p>
            <a:pPr eaLnBrk="1" hangingPunct="1"/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Öğrencilerin kavrama kendi örneklerini vermesi sağlanır .</a:t>
            </a:r>
          </a:p>
          <a:p>
            <a:pPr eaLnBrk="1" hangingPunct="1"/>
            <a:endParaRPr lang="tr-TR" altLang="tr-TR" dirty="0"/>
          </a:p>
        </p:txBody>
      </p:sp>
      <p:sp>
        <p:nvSpPr>
          <p:cNvPr id="12292" name="3 Slayt Numarası Yer Tutucusu">
            <a:extLst>
              <a:ext uri="{FF2B5EF4-FFF2-40B4-BE49-F238E27FC236}">
                <a16:creationId xmlns:a16="http://schemas.microsoft.com/office/drawing/2014/main" id="{1C6C2013-A5AE-450D-8B79-6D299E77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5D3A52B-1930-4102-92E1-AB28D0546B40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onlar">
  <a:themeElements>
    <a:clrScheme name="Balonlar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onla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onlar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384</Words>
  <Application>Microsoft Office PowerPoint</Application>
  <PresentationFormat>Geniş ekran</PresentationFormat>
  <Paragraphs>62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MS PGothic</vt:lpstr>
      <vt:lpstr>Arial</vt:lpstr>
      <vt:lpstr>Calibri</vt:lpstr>
      <vt:lpstr>Verdana</vt:lpstr>
      <vt:lpstr>Wingdings</vt:lpstr>
      <vt:lpstr>Balonlar</vt:lpstr>
      <vt:lpstr>Kavram ve Kavram Öğretimi</vt:lpstr>
      <vt:lpstr>Kavram</vt:lpstr>
      <vt:lpstr>Kavram Nedir?</vt:lpstr>
      <vt:lpstr>Örnek</vt:lpstr>
      <vt:lpstr>PowerPoint Sunusu</vt:lpstr>
      <vt:lpstr>PowerPoint Sunusu</vt:lpstr>
      <vt:lpstr>Kavramların Yararları Nelerdir?</vt:lpstr>
      <vt:lpstr>KAVRAM ÖĞRETİMİ</vt:lpstr>
      <vt:lpstr>          Sunuş Yoluyla Kavram öğretilirken  aşağıdaki adımlar izlenir: </vt:lpstr>
      <vt:lpstr>Buluş Yoluyla Kavramlar öğretilirken aşağıdaki adımlar izlenir: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Kavram ve Kavram Öğretimi</dc:title>
  <dc:creator>Eren CEYLAN</dc:creator>
  <cp:lastModifiedBy>Eren CEYLAN</cp:lastModifiedBy>
  <cp:revision>1</cp:revision>
  <dcterms:created xsi:type="dcterms:W3CDTF">2020-04-06T20:30:00Z</dcterms:created>
  <dcterms:modified xsi:type="dcterms:W3CDTF">2020-04-06T20:33:31Z</dcterms:modified>
</cp:coreProperties>
</file>