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53" r:id="rId2"/>
    <p:sldId id="259" r:id="rId3"/>
    <p:sldId id="264" r:id="rId4"/>
    <p:sldId id="261" r:id="rId5"/>
    <p:sldId id="351" r:id="rId6"/>
    <p:sldId id="260" r:id="rId7"/>
    <p:sldId id="262" r:id="rId8"/>
    <p:sldId id="263" r:id="rId9"/>
    <p:sldId id="265" r:id="rId10"/>
    <p:sldId id="266" r:id="rId11"/>
    <p:sldId id="352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63" autoAdjust="0"/>
    <p:restoredTop sz="94660"/>
  </p:normalViewPr>
  <p:slideViewPr>
    <p:cSldViewPr snapToGrid="0">
      <p:cViewPr varScale="1">
        <p:scale>
          <a:sx n="70" d="100"/>
          <a:sy n="70" d="100"/>
        </p:scale>
        <p:origin x="39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52075D97-0AD9-44DF-B120-239B85B30A97}"/>
              </a:ext>
            </a:extLst>
          </p:cNvPr>
          <p:cNvGrpSpPr>
            <a:grpSpLocks/>
          </p:cNvGrpSpPr>
          <p:nvPr/>
        </p:nvGrpSpPr>
        <p:grpSpPr bwMode="auto">
          <a:xfrm>
            <a:off x="1" y="0"/>
            <a:ext cx="11741151" cy="6858000"/>
            <a:chOff x="0" y="0"/>
            <a:chExt cx="5547" cy="4320"/>
          </a:xfrm>
        </p:grpSpPr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DCF5BB53-DF6E-4336-BEFF-584DF89B3FBD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 rot="-215207">
              <a:off x="3691" y="231"/>
              <a:ext cx="1857" cy="3628"/>
              <a:chOff x="3009" y="775"/>
              <a:chExt cx="1857" cy="3628"/>
            </a:xfrm>
          </p:grpSpPr>
          <p:sp>
            <p:nvSpPr>
              <p:cNvPr id="39" name="Freeform 4">
                <a:extLst>
                  <a:ext uri="{FF2B5EF4-FFF2-40B4-BE49-F238E27FC236}">
                    <a16:creationId xmlns:a16="http://schemas.microsoft.com/office/drawing/2014/main" id="{24159C08-E75A-45C5-A1C9-6AC209FBE426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 rot="12185230" flipV="1">
                <a:off x="3533" y="774"/>
                <a:ext cx="1333" cy="1485"/>
              </a:xfrm>
              <a:custGeom>
                <a:avLst/>
                <a:gdLst>
                  <a:gd name="T0" fmla="*/ 2026 w 596"/>
                  <a:gd name="T1" fmla="*/ 45486 h 666"/>
                  <a:gd name="T2" fmla="*/ 725 w 596"/>
                  <a:gd name="T3" fmla="*/ 41892 h 666"/>
                  <a:gd name="T4" fmla="*/ 0 w 596"/>
                  <a:gd name="T5" fmla="*/ 35497 h 666"/>
                  <a:gd name="T6" fmla="*/ 505 w 596"/>
                  <a:gd name="T7" fmla="*/ 27294 h 666"/>
                  <a:gd name="T8" fmla="*/ 3131 w 596"/>
                  <a:gd name="T9" fmla="*/ 18569 h 666"/>
                  <a:gd name="T10" fmla="*/ 8604 w 596"/>
                  <a:gd name="T11" fmla="*/ 10310 h 666"/>
                  <a:gd name="T12" fmla="*/ 17787 w 596"/>
                  <a:gd name="T13" fmla="*/ 3804 h 666"/>
                  <a:gd name="T14" fmla="*/ 30898 w 596"/>
                  <a:gd name="T15" fmla="*/ 223 h 666"/>
                  <a:gd name="T16" fmla="*/ 47572 w 596"/>
                  <a:gd name="T17" fmla="*/ 1108 h 666"/>
                  <a:gd name="T18" fmla="*/ 60607 w 596"/>
                  <a:gd name="T19" fmla="*/ 8382 h 666"/>
                  <a:gd name="T20" fmla="*/ 69341 w 596"/>
                  <a:gd name="T21" fmla="*/ 20299 h 666"/>
                  <a:gd name="T22" fmla="*/ 73999 w 596"/>
                  <a:gd name="T23" fmla="*/ 34877 h 666"/>
                  <a:gd name="T24" fmla="*/ 74489 w 596"/>
                  <a:gd name="T25" fmla="*/ 50274 h 666"/>
                  <a:gd name="T26" fmla="*/ 70861 w 596"/>
                  <a:gd name="T27" fmla="*/ 64537 h 666"/>
                  <a:gd name="T28" fmla="*/ 63458 w 596"/>
                  <a:gd name="T29" fmla="*/ 75559 h 666"/>
                  <a:gd name="T30" fmla="*/ 52224 w 596"/>
                  <a:gd name="T31" fmla="*/ 81465 h 666"/>
                  <a:gd name="T32" fmla="*/ 48693 w 596"/>
                  <a:gd name="T33" fmla="*/ 80944 h 666"/>
                  <a:gd name="T34" fmla="*/ 55181 w 596"/>
                  <a:gd name="T35" fmla="*/ 75838 h 666"/>
                  <a:gd name="T36" fmla="*/ 60327 w 596"/>
                  <a:gd name="T37" fmla="*/ 66858 h 666"/>
                  <a:gd name="T38" fmla="*/ 63684 w 596"/>
                  <a:gd name="T39" fmla="*/ 55763 h 666"/>
                  <a:gd name="T40" fmla="*/ 65080 w 596"/>
                  <a:gd name="T41" fmla="*/ 43656 h 666"/>
                  <a:gd name="T42" fmla="*/ 64355 w 596"/>
                  <a:gd name="T43" fmla="*/ 31696 h 666"/>
                  <a:gd name="T44" fmla="*/ 60728 w 596"/>
                  <a:gd name="T45" fmla="*/ 21383 h 666"/>
                  <a:gd name="T46" fmla="*/ 54174 w 596"/>
                  <a:gd name="T47" fmla="*/ 13766 h 666"/>
                  <a:gd name="T48" fmla="*/ 42714 w 596"/>
                  <a:gd name="T49" fmla="*/ 9189 h 666"/>
                  <a:gd name="T50" fmla="*/ 30780 w 596"/>
                  <a:gd name="T51" fmla="*/ 7492 h 666"/>
                  <a:gd name="T52" fmla="*/ 21771 w 596"/>
                  <a:gd name="T53" fmla="*/ 8700 h 666"/>
                  <a:gd name="T54" fmla="*/ 15162 w 596"/>
                  <a:gd name="T55" fmla="*/ 12404 h 666"/>
                  <a:gd name="T56" fmla="*/ 10505 w 596"/>
                  <a:gd name="T57" fmla="*/ 18290 h 666"/>
                  <a:gd name="T58" fmla="*/ 7103 w 596"/>
                  <a:gd name="T59" fmla="*/ 25285 h 666"/>
                  <a:gd name="T60" fmla="*/ 4976 w 596"/>
                  <a:gd name="T61" fmla="*/ 33390 h 666"/>
                  <a:gd name="T62" fmla="*/ 3527 w 596"/>
                  <a:gd name="T63" fmla="*/ 41674 h 66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596" h="666">
                    <a:moveTo>
                      <a:pt x="22" y="372"/>
                    </a:moveTo>
                    <a:lnTo>
                      <a:pt x="16" y="370"/>
                    </a:lnTo>
                    <a:lnTo>
                      <a:pt x="10" y="360"/>
                    </a:lnTo>
                    <a:lnTo>
                      <a:pt x="6" y="341"/>
                    </a:lnTo>
                    <a:lnTo>
                      <a:pt x="1" y="318"/>
                    </a:lnTo>
                    <a:lnTo>
                      <a:pt x="0" y="289"/>
                    </a:lnTo>
                    <a:lnTo>
                      <a:pt x="0" y="257"/>
                    </a:lnTo>
                    <a:lnTo>
                      <a:pt x="4" y="222"/>
                    </a:lnTo>
                    <a:lnTo>
                      <a:pt x="13" y="187"/>
                    </a:lnTo>
                    <a:lnTo>
                      <a:pt x="25" y="151"/>
                    </a:lnTo>
                    <a:lnTo>
                      <a:pt x="45" y="116"/>
                    </a:lnTo>
                    <a:lnTo>
                      <a:pt x="69" y="84"/>
                    </a:lnTo>
                    <a:lnTo>
                      <a:pt x="101" y="55"/>
                    </a:lnTo>
                    <a:lnTo>
                      <a:pt x="142" y="31"/>
                    </a:lnTo>
                    <a:lnTo>
                      <a:pt x="190" y="13"/>
                    </a:lnTo>
                    <a:lnTo>
                      <a:pt x="247" y="2"/>
                    </a:lnTo>
                    <a:lnTo>
                      <a:pt x="314" y="0"/>
                    </a:lnTo>
                    <a:lnTo>
                      <a:pt x="380" y="9"/>
                    </a:lnTo>
                    <a:lnTo>
                      <a:pt x="436" y="33"/>
                    </a:lnTo>
                    <a:lnTo>
                      <a:pt x="484" y="68"/>
                    </a:lnTo>
                    <a:lnTo>
                      <a:pt x="524" y="113"/>
                    </a:lnTo>
                    <a:lnTo>
                      <a:pt x="554" y="165"/>
                    </a:lnTo>
                    <a:lnTo>
                      <a:pt x="577" y="222"/>
                    </a:lnTo>
                    <a:lnTo>
                      <a:pt x="591" y="284"/>
                    </a:lnTo>
                    <a:lnTo>
                      <a:pt x="596" y="347"/>
                    </a:lnTo>
                    <a:lnTo>
                      <a:pt x="595" y="409"/>
                    </a:lnTo>
                    <a:lnTo>
                      <a:pt x="585" y="469"/>
                    </a:lnTo>
                    <a:lnTo>
                      <a:pt x="566" y="525"/>
                    </a:lnTo>
                    <a:lnTo>
                      <a:pt x="540" y="574"/>
                    </a:lnTo>
                    <a:lnTo>
                      <a:pt x="507" y="615"/>
                    </a:lnTo>
                    <a:lnTo>
                      <a:pt x="465" y="645"/>
                    </a:lnTo>
                    <a:lnTo>
                      <a:pt x="417" y="663"/>
                    </a:lnTo>
                    <a:lnTo>
                      <a:pt x="360" y="666"/>
                    </a:lnTo>
                    <a:lnTo>
                      <a:pt x="389" y="659"/>
                    </a:lnTo>
                    <a:lnTo>
                      <a:pt x="417" y="642"/>
                    </a:lnTo>
                    <a:lnTo>
                      <a:pt x="441" y="617"/>
                    </a:lnTo>
                    <a:lnTo>
                      <a:pt x="463" y="583"/>
                    </a:lnTo>
                    <a:lnTo>
                      <a:pt x="482" y="544"/>
                    </a:lnTo>
                    <a:lnTo>
                      <a:pt x="497" y="501"/>
                    </a:lnTo>
                    <a:lnTo>
                      <a:pt x="509" y="454"/>
                    </a:lnTo>
                    <a:lnTo>
                      <a:pt x="517" y="404"/>
                    </a:lnTo>
                    <a:lnTo>
                      <a:pt x="520" y="355"/>
                    </a:lnTo>
                    <a:lnTo>
                      <a:pt x="519" y="305"/>
                    </a:lnTo>
                    <a:lnTo>
                      <a:pt x="514" y="258"/>
                    </a:lnTo>
                    <a:lnTo>
                      <a:pt x="502" y="213"/>
                    </a:lnTo>
                    <a:lnTo>
                      <a:pt x="485" y="174"/>
                    </a:lnTo>
                    <a:lnTo>
                      <a:pt x="462" y="139"/>
                    </a:lnTo>
                    <a:lnTo>
                      <a:pt x="433" y="112"/>
                    </a:lnTo>
                    <a:lnTo>
                      <a:pt x="397" y="93"/>
                    </a:lnTo>
                    <a:lnTo>
                      <a:pt x="341" y="75"/>
                    </a:lnTo>
                    <a:lnTo>
                      <a:pt x="290" y="65"/>
                    </a:lnTo>
                    <a:lnTo>
                      <a:pt x="246" y="61"/>
                    </a:lnTo>
                    <a:lnTo>
                      <a:pt x="207" y="63"/>
                    </a:lnTo>
                    <a:lnTo>
                      <a:pt x="174" y="71"/>
                    </a:lnTo>
                    <a:lnTo>
                      <a:pt x="146" y="84"/>
                    </a:lnTo>
                    <a:lnTo>
                      <a:pt x="121" y="101"/>
                    </a:lnTo>
                    <a:lnTo>
                      <a:pt x="101" y="123"/>
                    </a:lnTo>
                    <a:lnTo>
                      <a:pt x="84" y="149"/>
                    </a:lnTo>
                    <a:lnTo>
                      <a:pt x="69" y="176"/>
                    </a:lnTo>
                    <a:lnTo>
                      <a:pt x="57" y="206"/>
                    </a:lnTo>
                    <a:lnTo>
                      <a:pt x="48" y="239"/>
                    </a:lnTo>
                    <a:lnTo>
                      <a:pt x="40" y="272"/>
                    </a:lnTo>
                    <a:lnTo>
                      <a:pt x="33" y="305"/>
                    </a:lnTo>
                    <a:lnTo>
                      <a:pt x="28" y="339"/>
                    </a:lnTo>
                    <a:lnTo>
                      <a:pt x="22" y="372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 sz="1800"/>
              </a:p>
            </p:txBody>
          </p:sp>
          <p:sp>
            <p:nvSpPr>
              <p:cNvPr id="40" name="Freeform 5">
                <a:extLst>
                  <a:ext uri="{FF2B5EF4-FFF2-40B4-BE49-F238E27FC236}">
                    <a16:creationId xmlns:a16="http://schemas.microsoft.com/office/drawing/2014/main" id="{49FAEC0C-2FC9-4EF8-9D4D-2FCAE2779700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 rot="12185230" flipV="1">
                <a:off x="4028" y="1798"/>
                <a:ext cx="571" cy="531"/>
              </a:xfrm>
              <a:custGeom>
                <a:avLst/>
                <a:gdLst>
                  <a:gd name="T0" fmla="*/ 0 w 257"/>
                  <a:gd name="T1" fmla="*/ 0 h 237"/>
                  <a:gd name="T2" fmla="*/ 0 w 257"/>
                  <a:gd name="T3" fmla="*/ 3148 h 237"/>
                  <a:gd name="T4" fmla="*/ 395 w 257"/>
                  <a:gd name="T5" fmla="*/ 6320 h 237"/>
                  <a:gd name="T6" fmla="*/ 700 w 257"/>
                  <a:gd name="T7" fmla="*/ 9473 h 237"/>
                  <a:gd name="T8" fmla="*/ 1293 w 257"/>
                  <a:gd name="T9" fmla="*/ 12428 h 237"/>
                  <a:gd name="T10" fmla="*/ 2173 w 257"/>
                  <a:gd name="T11" fmla="*/ 15070 h 237"/>
                  <a:gd name="T12" fmla="*/ 3233 w 257"/>
                  <a:gd name="T13" fmla="*/ 17837 h 237"/>
                  <a:gd name="T14" fmla="*/ 4550 w 257"/>
                  <a:gd name="T15" fmla="*/ 20391 h 237"/>
                  <a:gd name="T16" fmla="*/ 6121 w 257"/>
                  <a:gd name="T17" fmla="*/ 22528 h 237"/>
                  <a:gd name="T18" fmla="*/ 8061 w 257"/>
                  <a:gd name="T19" fmla="*/ 24563 h 237"/>
                  <a:gd name="T20" fmla="*/ 10331 w 257"/>
                  <a:gd name="T21" fmla="*/ 26308 h 237"/>
                  <a:gd name="T22" fmla="*/ 12766 w 257"/>
                  <a:gd name="T23" fmla="*/ 27724 h 237"/>
                  <a:gd name="T24" fmla="*/ 15761 w 257"/>
                  <a:gd name="T25" fmla="*/ 28849 h 237"/>
                  <a:gd name="T26" fmla="*/ 19005 w 257"/>
                  <a:gd name="T27" fmla="*/ 29581 h 237"/>
                  <a:gd name="T28" fmla="*/ 22638 w 257"/>
                  <a:gd name="T29" fmla="*/ 29985 h 237"/>
                  <a:gd name="T30" fmla="*/ 26464 w 257"/>
                  <a:gd name="T31" fmla="*/ 29864 h 237"/>
                  <a:gd name="T32" fmla="*/ 30916 w 257"/>
                  <a:gd name="T33" fmla="*/ 29355 h 237"/>
                  <a:gd name="T34" fmla="*/ 26948 w 257"/>
                  <a:gd name="T35" fmla="*/ 28723 h 237"/>
                  <a:gd name="T36" fmla="*/ 23438 w 257"/>
                  <a:gd name="T37" fmla="*/ 27845 h 237"/>
                  <a:gd name="T38" fmla="*/ 20467 w 257"/>
                  <a:gd name="T39" fmla="*/ 26812 h 237"/>
                  <a:gd name="T40" fmla="*/ 17810 w 257"/>
                  <a:gd name="T41" fmla="*/ 25802 h 237"/>
                  <a:gd name="T42" fmla="*/ 15377 w 257"/>
                  <a:gd name="T43" fmla="*/ 24397 h 237"/>
                  <a:gd name="T44" fmla="*/ 13482 w 257"/>
                  <a:gd name="T45" fmla="*/ 23037 h 237"/>
                  <a:gd name="T46" fmla="*/ 11689 w 257"/>
                  <a:gd name="T47" fmla="*/ 21390 h 237"/>
                  <a:gd name="T48" fmla="*/ 10109 w 257"/>
                  <a:gd name="T49" fmla="*/ 19582 h 237"/>
                  <a:gd name="T50" fmla="*/ 8654 w 257"/>
                  <a:gd name="T51" fmla="*/ 17837 h 237"/>
                  <a:gd name="T52" fmla="*/ 7361 w 257"/>
                  <a:gd name="T53" fmla="*/ 15802 h 237"/>
                  <a:gd name="T54" fmla="*/ 6283 w 257"/>
                  <a:gd name="T55" fmla="*/ 13553 h 237"/>
                  <a:gd name="T56" fmla="*/ 5188 w 257"/>
                  <a:gd name="T57" fmla="*/ 11113 h 237"/>
                  <a:gd name="T58" fmla="*/ 3948 w 257"/>
                  <a:gd name="T59" fmla="*/ 8740 h 237"/>
                  <a:gd name="T60" fmla="*/ 2755 w 257"/>
                  <a:gd name="T61" fmla="*/ 5928 h 237"/>
                  <a:gd name="T62" fmla="*/ 1455 w 257"/>
                  <a:gd name="T63" fmla="*/ 3047 h 237"/>
                  <a:gd name="T64" fmla="*/ 0 w 257"/>
                  <a:gd name="T65" fmla="*/ 0 h 237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257" h="237">
                    <a:moveTo>
                      <a:pt x="0" y="0"/>
                    </a:moveTo>
                    <a:lnTo>
                      <a:pt x="0" y="25"/>
                    </a:lnTo>
                    <a:lnTo>
                      <a:pt x="3" y="50"/>
                    </a:lnTo>
                    <a:lnTo>
                      <a:pt x="6" y="75"/>
                    </a:lnTo>
                    <a:lnTo>
                      <a:pt x="11" y="98"/>
                    </a:lnTo>
                    <a:lnTo>
                      <a:pt x="18" y="119"/>
                    </a:lnTo>
                    <a:lnTo>
                      <a:pt x="27" y="141"/>
                    </a:lnTo>
                    <a:lnTo>
                      <a:pt x="38" y="161"/>
                    </a:lnTo>
                    <a:lnTo>
                      <a:pt x="51" y="178"/>
                    </a:lnTo>
                    <a:lnTo>
                      <a:pt x="67" y="194"/>
                    </a:lnTo>
                    <a:lnTo>
                      <a:pt x="86" y="208"/>
                    </a:lnTo>
                    <a:lnTo>
                      <a:pt x="106" y="219"/>
                    </a:lnTo>
                    <a:lnTo>
                      <a:pt x="131" y="228"/>
                    </a:lnTo>
                    <a:lnTo>
                      <a:pt x="158" y="234"/>
                    </a:lnTo>
                    <a:lnTo>
                      <a:pt x="188" y="237"/>
                    </a:lnTo>
                    <a:lnTo>
                      <a:pt x="220" y="236"/>
                    </a:lnTo>
                    <a:lnTo>
                      <a:pt x="257" y="232"/>
                    </a:lnTo>
                    <a:lnTo>
                      <a:pt x="224" y="227"/>
                    </a:lnTo>
                    <a:lnTo>
                      <a:pt x="195" y="220"/>
                    </a:lnTo>
                    <a:lnTo>
                      <a:pt x="170" y="212"/>
                    </a:lnTo>
                    <a:lnTo>
                      <a:pt x="148" y="204"/>
                    </a:lnTo>
                    <a:lnTo>
                      <a:pt x="128" y="193"/>
                    </a:lnTo>
                    <a:lnTo>
                      <a:pt x="112" y="182"/>
                    </a:lnTo>
                    <a:lnTo>
                      <a:pt x="97" y="169"/>
                    </a:lnTo>
                    <a:lnTo>
                      <a:pt x="84" y="155"/>
                    </a:lnTo>
                    <a:lnTo>
                      <a:pt x="72" y="141"/>
                    </a:lnTo>
                    <a:lnTo>
                      <a:pt x="61" y="125"/>
                    </a:lnTo>
                    <a:lnTo>
                      <a:pt x="52" y="107"/>
                    </a:lnTo>
                    <a:lnTo>
                      <a:pt x="43" y="88"/>
                    </a:lnTo>
                    <a:lnTo>
                      <a:pt x="33" y="69"/>
                    </a:lnTo>
                    <a:lnTo>
                      <a:pt x="23" y="47"/>
                    </a:lnTo>
                    <a:lnTo>
                      <a:pt x="12" y="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 sz="1800"/>
              </a:p>
            </p:txBody>
          </p:sp>
          <p:sp>
            <p:nvSpPr>
              <p:cNvPr id="41" name="Freeform 6">
                <a:extLst>
                  <a:ext uri="{FF2B5EF4-FFF2-40B4-BE49-F238E27FC236}">
                    <a16:creationId xmlns:a16="http://schemas.microsoft.com/office/drawing/2014/main" id="{D9BDF6DB-2418-4F7A-9031-8F577D3E59DF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 rot="12185230" flipV="1">
                <a:off x="3636" y="2163"/>
                <a:ext cx="277" cy="249"/>
              </a:xfrm>
              <a:custGeom>
                <a:avLst/>
                <a:gdLst>
                  <a:gd name="T0" fmla="*/ 9565 w 124"/>
                  <a:gd name="T1" fmla="*/ 0 h 110"/>
                  <a:gd name="T2" fmla="*/ 15414 w 124"/>
                  <a:gd name="T3" fmla="*/ 14501 h 110"/>
                  <a:gd name="T4" fmla="*/ 14916 w 124"/>
                  <a:gd name="T5" fmla="*/ 14383 h 110"/>
                  <a:gd name="T6" fmla="*/ 13298 w 124"/>
                  <a:gd name="T7" fmla="*/ 14152 h 110"/>
                  <a:gd name="T8" fmla="*/ 11078 w 124"/>
                  <a:gd name="T9" fmla="*/ 13604 h 110"/>
                  <a:gd name="T10" fmla="*/ 8473 w 124"/>
                  <a:gd name="T11" fmla="*/ 13317 h 110"/>
                  <a:gd name="T12" fmla="*/ 5629 w 124"/>
                  <a:gd name="T13" fmla="*/ 13073 h 110"/>
                  <a:gd name="T14" fmla="*/ 3110 w 124"/>
                  <a:gd name="T15" fmla="*/ 13211 h 110"/>
                  <a:gd name="T16" fmla="*/ 1128 w 124"/>
                  <a:gd name="T17" fmla="*/ 13733 h 110"/>
                  <a:gd name="T18" fmla="*/ 0 w 124"/>
                  <a:gd name="T19" fmla="*/ 14813 h 110"/>
                  <a:gd name="T20" fmla="*/ 505 w 124"/>
                  <a:gd name="T21" fmla="*/ 13211 h 110"/>
                  <a:gd name="T22" fmla="*/ 994 w 124"/>
                  <a:gd name="T23" fmla="*/ 11950 h 110"/>
                  <a:gd name="T24" fmla="*/ 1997 w 124"/>
                  <a:gd name="T25" fmla="*/ 11053 h 110"/>
                  <a:gd name="T26" fmla="*/ 3110 w 124"/>
                  <a:gd name="T27" fmla="*/ 10218 h 110"/>
                  <a:gd name="T28" fmla="*/ 4461 w 124"/>
                  <a:gd name="T29" fmla="*/ 9684 h 110"/>
                  <a:gd name="T30" fmla="*/ 5853 w 124"/>
                  <a:gd name="T31" fmla="*/ 9557 h 110"/>
                  <a:gd name="T32" fmla="*/ 7345 w 124"/>
                  <a:gd name="T33" fmla="*/ 9557 h 110"/>
                  <a:gd name="T34" fmla="*/ 8962 w 124"/>
                  <a:gd name="T35" fmla="*/ 9976 h 110"/>
                  <a:gd name="T36" fmla="*/ 9063 w 124"/>
                  <a:gd name="T37" fmla="*/ 9557 h 110"/>
                  <a:gd name="T38" fmla="*/ 8663 w 124"/>
                  <a:gd name="T39" fmla="*/ 7538 h 110"/>
                  <a:gd name="T40" fmla="*/ 8339 w 124"/>
                  <a:gd name="T41" fmla="*/ 5114 h 110"/>
                  <a:gd name="T42" fmla="*/ 8069 w 124"/>
                  <a:gd name="T43" fmla="*/ 4047 h 110"/>
                  <a:gd name="T44" fmla="*/ 7850 w 124"/>
                  <a:gd name="T45" fmla="*/ 4047 h 110"/>
                  <a:gd name="T46" fmla="*/ 7571 w 124"/>
                  <a:gd name="T47" fmla="*/ 3909 h 110"/>
                  <a:gd name="T48" fmla="*/ 7345 w 124"/>
                  <a:gd name="T49" fmla="*/ 3515 h 110"/>
                  <a:gd name="T50" fmla="*/ 7066 w 124"/>
                  <a:gd name="T51" fmla="*/ 3094 h 110"/>
                  <a:gd name="T52" fmla="*/ 7066 w 124"/>
                  <a:gd name="T53" fmla="*/ 2551 h 110"/>
                  <a:gd name="T54" fmla="*/ 7345 w 124"/>
                  <a:gd name="T55" fmla="*/ 1890 h 110"/>
                  <a:gd name="T56" fmla="*/ 8169 w 124"/>
                  <a:gd name="T57" fmla="*/ 1082 h 110"/>
                  <a:gd name="T58" fmla="*/ 9565 w 124"/>
                  <a:gd name="T59" fmla="*/ 0 h 110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124" h="110">
                    <a:moveTo>
                      <a:pt x="77" y="0"/>
                    </a:moveTo>
                    <a:lnTo>
                      <a:pt x="124" y="108"/>
                    </a:lnTo>
                    <a:lnTo>
                      <a:pt x="120" y="107"/>
                    </a:lnTo>
                    <a:lnTo>
                      <a:pt x="107" y="105"/>
                    </a:lnTo>
                    <a:lnTo>
                      <a:pt x="89" y="101"/>
                    </a:lnTo>
                    <a:lnTo>
                      <a:pt x="68" y="99"/>
                    </a:lnTo>
                    <a:lnTo>
                      <a:pt x="45" y="97"/>
                    </a:lnTo>
                    <a:lnTo>
                      <a:pt x="25" y="98"/>
                    </a:lnTo>
                    <a:lnTo>
                      <a:pt x="9" y="102"/>
                    </a:lnTo>
                    <a:lnTo>
                      <a:pt x="0" y="110"/>
                    </a:lnTo>
                    <a:lnTo>
                      <a:pt x="4" y="98"/>
                    </a:lnTo>
                    <a:lnTo>
                      <a:pt x="8" y="89"/>
                    </a:lnTo>
                    <a:lnTo>
                      <a:pt x="16" y="82"/>
                    </a:lnTo>
                    <a:lnTo>
                      <a:pt x="25" y="76"/>
                    </a:lnTo>
                    <a:lnTo>
                      <a:pt x="36" y="72"/>
                    </a:lnTo>
                    <a:lnTo>
                      <a:pt x="47" y="71"/>
                    </a:lnTo>
                    <a:lnTo>
                      <a:pt x="59" y="71"/>
                    </a:lnTo>
                    <a:lnTo>
                      <a:pt x="72" y="74"/>
                    </a:lnTo>
                    <a:lnTo>
                      <a:pt x="73" y="71"/>
                    </a:lnTo>
                    <a:lnTo>
                      <a:pt x="70" y="56"/>
                    </a:lnTo>
                    <a:lnTo>
                      <a:pt x="67" y="38"/>
                    </a:lnTo>
                    <a:lnTo>
                      <a:pt x="65" y="30"/>
                    </a:lnTo>
                    <a:lnTo>
                      <a:pt x="63" y="30"/>
                    </a:lnTo>
                    <a:lnTo>
                      <a:pt x="61" y="29"/>
                    </a:lnTo>
                    <a:lnTo>
                      <a:pt x="59" y="26"/>
                    </a:lnTo>
                    <a:lnTo>
                      <a:pt x="57" y="23"/>
                    </a:lnTo>
                    <a:lnTo>
                      <a:pt x="57" y="19"/>
                    </a:lnTo>
                    <a:lnTo>
                      <a:pt x="59" y="14"/>
                    </a:lnTo>
                    <a:lnTo>
                      <a:pt x="66" y="8"/>
                    </a:lnTo>
                    <a:lnTo>
                      <a:pt x="77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 sz="1800"/>
              </a:p>
            </p:txBody>
          </p:sp>
          <p:sp>
            <p:nvSpPr>
              <p:cNvPr id="42" name="Freeform 7">
                <a:extLst>
                  <a:ext uri="{FF2B5EF4-FFF2-40B4-BE49-F238E27FC236}">
                    <a16:creationId xmlns:a16="http://schemas.microsoft.com/office/drawing/2014/main" id="{DB0C4DFF-C8F4-4520-869A-F616FBFDB7C0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 rot="12185230" flipV="1">
                <a:off x="3977" y="973"/>
                <a:ext cx="245" cy="347"/>
              </a:xfrm>
              <a:custGeom>
                <a:avLst/>
                <a:gdLst>
                  <a:gd name="T0" fmla="*/ 0 w 109"/>
                  <a:gd name="T1" fmla="*/ 0 h 156"/>
                  <a:gd name="T2" fmla="*/ 636 w 109"/>
                  <a:gd name="T3" fmla="*/ 98 h 156"/>
                  <a:gd name="T4" fmla="*/ 2293 w 109"/>
                  <a:gd name="T5" fmla="*/ 583 h 156"/>
                  <a:gd name="T6" fmla="*/ 4770 w 109"/>
                  <a:gd name="T7" fmla="*/ 1464 h 156"/>
                  <a:gd name="T8" fmla="*/ 7447 w 109"/>
                  <a:gd name="T9" fmla="*/ 2885 h 156"/>
                  <a:gd name="T10" fmla="*/ 10029 w 109"/>
                  <a:gd name="T11" fmla="*/ 5338 h 156"/>
                  <a:gd name="T12" fmla="*/ 12398 w 109"/>
                  <a:gd name="T13" fmla="*/ 8595 h 156"/>
                  <a:gd name="T14" fmla="*/ 13832 w 109"/>
                  <a:gd name="T15" fmla="*/ 13077 h 156"/>
                  <a:gd name="T16" fmla="*/ 14059 w 109"/>
                  <a:gd name="T17" fmla="*/ 18896 h 156"/>
                  <a:gd name="T18" fmla="*/ 13524 w 109"/>
                  <a:gd name="T19" fmla="*/ 18896 h 156"/>
                  <a:gd name="T20" fmla="*/ 12787 w 109"/>
                  <a:gd name="T21" fmla="*/ 18896 h 156"/>
                  <a:gd name="T22" fmla="*/ 11994 w 109"/>
                  <a:gd name="T23" fmla="*/ 18896 h 156"/>
                  <a:gd name="T24" fmla="*/ 11252 w 109"/>
                  <a:gd name="T25" fmla="*/ 18678 h 156"/>
                  <a:gd name="T26" fmla="*/ 10438 w 109"/>
                  <a:gd name="T27" fmla="*/ 18509 h 156"/>
                  <a:gd name="T28" fmla="*/ 9519 w 109"/>
                  <a:gd name="T29" fmla="*/ 18193 h 156"/>
                  <a:gd name="T30" fmla="*/ 8492 w 109"/>
                  <a:gd name="T31" fmla="*/ 17575 h 156"/>
                  <a:gd name="T32" fmla="*/ 7447 w 109"/>
                  <a:gd name="T33" fmla="*/ 16818 h 156"/>
                  <a:gd name="T34" fmla="*/ 6815 w 109"/>
                  <a:gd name="T35" fmla="*/ 15255 h 156"/>
                  <a:gd name="T36" fmla="*/ 6815 w 109"/>
                  <a:gd name="T37" fmla="*/ 13437 h 156"/>
                  <a:gd name="T38" fmla="*/ 7224 w 109"/>
                  <a:gd name="T39" fmla="*/ 11658 h 156"/>
                  <a:gd name="T40" fmla="*/ 7629 w 109"/>
                  <a:gd name="T41" fmla="*/ 9698 h 156"/>
                  <a:gd name="T42" fmla="*/ 7224 w 109"/>
                  <a:gd name="T43" fmla="*/ 7516 h 156"/>
                  <a:gd name="T44" fmla="*/ 6199 w 109"/>
                  <a:gd name="T45" fmla="*/ 5241 h 156"/>
                  <a:gd name="T46" fmla="*/ 4005 w 109"/>
                  <a:gd name="T47" fmla="*/ 2760 h 156"/>
                  <a:gd name="T48" fmla="*/ 0 w 109"/>
                  <a:gd name="T49" fmla="*/ 0 h 15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109" h="156">
                    <a:moveTo>
                      <a:pt x="0" y="0"/>
                    </a:moveTo>
                    <a:lnTo>
                      <a:pt x="5" y="1"/>
                    </a:lnTo>
                    <a:lnTo>
                      <a:pt x="18" y="5"/>
                    </a:lnTo>
                    <a:lnTo>
                      <a:pt x="37" y="12"/>
                    </a:lnTo>
                    <a:lnTo>
                      <a:pt x="58" y="24"/>
                    </a:lnTo>
                    <a:lnTo>
                      <a:pt x="78" y="44"/>
                    </a:lnTo>
                    <a:lnTo>
                      <a:pt x="96" y="71"/>
                    </a:lnTo>
                    <a:lnTo>
                      <a:pt x="107" y="108"/>
                    </a:lnTo>
                    <a:lnTo>
                      <a:pt x="109" y="156"/>
                    </a:lnTo>
                    <a:lnTo>
                      <a:pt x="105" y="156"/>
                    </a:lnTo>
                    <a:lnTo>
                      <a:pt x="99" y="156"/>
                    </a:lnTo>
                    <a:lnTo>
                      <a:pt x="93" y="156"/>
                    </a:lnTo>
                    <a:lnTo>
                      <a:pt x="87" y="154"/>
                    </a:lnTo>
                    <a:lnTo>
                      <a:pt x="81" y="153"/>
                    </a:lnTo>
                    <a:lnTo>
                      <a:pt x="74" y="150"/>
                    </a:lnTo>
                    <a:lnTo>
                      <a:pt x="66" y="145"/>
                    </a:lnTo>
                    <a:lnTo>
                      <a:pt x="58" y="139"/>
                    </a:lnTo>
                    <a:lnTo>
                      <a:pt x="53" y="126"/>
                    </a:lnTo>
                    <a:lnTo>
                      <a:pt x="53" y="111"/>
                    </a:lnTo>
                    <a:lnTo>
                      <a:pt x="56" y="96"/>
                    </a:lnTo>
                    <a:lnTo>
                      <a:pt x="59" y="80"/>
                    </a:lnTo>
                    <a:lnTo>
                      <a:pt x="56" y="62"/>
                    </a:lnTo>
                    <a:lnTo>
                      <a:pt x="48" y="43"/>
                    </a:lnTo>
                    <a:lnTo>
                      <a:pt x="31" y="2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 sz="1800"/>
              </a:p>
            </p:txBody>
          </p:sp>
          <p:sp>
            <p:nvSpPr>
              <p:cNvPr id="43" name="Freeform 8">
                <a:extLst>
                  <a:ext uri="{FF2B5EF4-FFF2-40B4-BE49-F238E27FC236}">
                    <a16:creationId xmlns:a16="http://schemas.microsoft.com/office/drawing/2014/main" id="{A8CCC1B2-EEA4-4CF3-B9C0-30680B5CEB85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 rot="12185230" flipV="1">
                <a:off x="3841" y="2207"/>
                <a:ext cx="103" cy="209"/>
              </a:xfrm>
              <a:custGeom>
                <a:avLst/>
                <a:gdLst>
                  <a:gd name="T0" fmla="*/ 3896 w 46"/>
                  <a:gd name="T1" fmla="*/ 0 h 94"/>
                  <a:gd name="T2" fmla="*/ 2537 w 46"/>
                  <a:gd name="T3" fmla="*/ 4574 h 94"/>
                  <a:gd name="T4" fmla="*/ 1910 w 46"/>
                  <a:gd name="T5" fmla="*/ 7508 h 94"/>
                  <a:gd name="T6" fmla="*/ 1404 w 46"/>
                  <a:gd name="T7" fmla="*/ 9552 h 94"/>
                  <a:gd name="T8" fmla="*/ 0 w 46"/>
                  <a:gd name="T9" fmla="*/ 11366 h 94"/>
                  <a:gd name="T10" fmla="*/ 1505 w 46"/>
                  <a:gd name="T11" fmla="*/ 10648 h 94"/>
                  <a:gd name="T12" fmla="*/ 2918 w 46"/>
                  <a:gd name="T13" fmla="*/ 9674 h 94"/>
                  <a:gd name="T14" fmla="*/ 4051 w 46"/>
                  <a:gd name="T15" fmla="*/ 8311 h 94"/>
                  <a:gd name="T16" fmla="*/ 5074 w 46"/>
                  <a:gd name="T17" fmla="*/ 6890 h 94"/>
                  <a:gd name="T18" fmla="*/ 5681 w 46"/>
                  <a:gd name="T19" fmla="*/ 5330 h 94"/>
                  <a:gd name="T20" fmla="*/ 5806 w 46"/>
                  <a:gd name="T21" fmla="*/ 3637 h 94"/>
                  <a:gd name="T22" fmla="*/ 5275 w 46"/>
                  <a:gd name="T23" fmla="*/ 1779 h 94"/>
                  <a:gd name="T24" fmla="*/ 3896 w 46"/>
                  <a:gd name="T25" fmla="*/ 0 h 9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6" h="94">
                    <a:moveTo>
                      <a:pt x="31" y="0"/>
                    </a:moveTo>
                    <a:lnTo>
                      <a:pt x="20" y="38"/>
                    </a:lnTo>
                    <a:lnTo>
                      <a:pt x="15" y="62"/>
                    </a:lnTo>
                    <a:lnTo>
                      <a:pt x="11" y="79"/>
                    </a:lnTo>
                    <a:lnTo>
                      <a:pt x="0" y="94"/>
                    </a:lnTo>
                    <a:lnTo>
                      <a:pt x="12" y="88"/>
                    </a:lnTo>
                    <a:lnTo>
                      <a:pt x="23" y="80"/>
                    </a:lnTo>
                    <a:lnTo>
                      <a:pt x="32" y="69"/>
                    </a:lnTo>
                    <a:lnTo>
                      <a:pt x="40" y="57"/>
                    </a:lnTo>
                    <a:lnTo>
                      <a:pt x="45" y="44"/>
                    </a:lnTo>
                    <a:lnTo>
                      <a:pt x="46" y="30"/>
                    </a:lnTo>
                    <a:lnTo>
                      <a:pt x="42" y="15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 sz="1800"/>
              </a:p>
            </p:txBody>
          </p:sp>
          <p:sp>
            <p:nvSpPr>
              <p:cNvPr id="44" name="Freeform 9">
                <a:extLst>
                  <a:ext uri="{FF2B5EF4-FFF2-40B4-BE49-F238E27FC236}">
                    <a16:creationId xmlns:a16="http://schemas.microsoft.com/office/drawing/2014/main" id="{E67F0EA2-6466-4E1E-80A9-2FE98BF242F3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 rot="12185230" flipV="1">
                <a:off x="3891" y="1324"/>
                <a:ext cx="120" cy="90"/>
              </a:xfrm>
              <a:custGeom>
                <a:avLst/>
                <a:gdLst>
                  <a:gd name="T0" fmla="*/ 0 w 54"/>
                  <a:gd name="T1" fmla="*/ 0 h 40"/>
                  <a:gd name="T2" fmla="*/ 98 w 54"/>
                  <a:gd name="T3" fmla="*/ 126 h 40"/>
                  <a:gd name="T4" fmla="*/ 702 w 54"/>
                  <a:gd name="T5" fmla="*/ 410 h 40"/>
                  <a:gd name="T6" fmla="*/ 1560 w 54"/>
                  <a:gd name="T7" fmla="*/ 1049 h 40"/>
                  <a:gd name="T8" fmla="*/ 2533 w 54"/>
                  <a:gd name="T9" fmla="*/ 1559 h 40"/>
                  <a:gd name="T10" fmla="*/ 3467 w 54"/>
                  <a:gd name="T11" fmla="*/ 1969 h 40"/>
                  <a:gd name="T12" fmla="*/ 4562 w 54"/>
                  <a:gd name="T13" fmla="*/ 2212 h 40"/>
                  <a:gd name="T14" fmla="*/ 5531 w 54"/>
                  <a:gd name="T15" fmla="*/ 2360 h 40"/>
                  <a:gd name="T16" fmla="*/ 6509 w 54"/>
                  <a:gd name="T17" fmla="*/ 2077 h 40"/>
                  <a:gd name="T18" fmla="*/ 6384 w 54"/>
                  <a:gd name="T19" fmla="*/ 3236 h 40"/>
                  <a:gd name="T20" fmla="*/ 6024 w 54"/>
                  <a:gd name="T21" fmla="*/ 4284 h 40"/>
                  <a:gd name="T22" fmla="*/ 5313 w 54"/>
                  <a:gd name="T23" fmla="*/ 4977 h 40"/>
                  <a:gd name="T24" fmla="*/ 4436 w 54"/>
                  <a:gd name="T25" fmla="*/ 5204 h 40"/>
                  <a:gd name="T26" fmla="*/ 3369 w 54"/>
                  <a:gd name="T27" fmla="*/ 5083 h 40"/>
                  <a:gd name="T28" fmla="*/ 2271 w 54"/>
                  <a:gd name="T29" fmla="*/ 4156 h 40"/>
                  <a:gd name="T30" fmla="*/ 1196 w 54"/>
                  <a:gd name="T31" fmla="*/ 2588 h 40"/>
                  <a:gd name="T32" fmla="*/ 0 w 54"/>
                  <a:gd name="T33" fmla="*/ 0 h 4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54" h="40">
                    <a:moveTo>
                      <a:pt x="0" y="0"/>
                    </a:moveTo>
                    <a:lnTo>
                      <a:pt x="1" y="1"/>
                    </a:lnTo>
                    <a:lnTo>
                      <a:pt x="6" y="3"/>
                    </a:lnTo>
                    <a:lnTo>
                      <a:pt x="13" y="8"/>
                    </a:lnTo>
                    <a:lnTo>
                      <a:pt x="21" y="12"/>
                    </a:lnTo>
                    <a:lnTo>
                      <a:pt x="29" y="15"/>
                    </a:lnTo>
                    <a:lnTo>
                      <a:pt x="38" y="17"/>
                    </a:lnTo>
                    <a:lnTo>
                      <a:pt x="46" y="18"/>
                    </a:lnTo>
                    <a:lnTo>
                      <a:pt x="54" y="16"/>
                    </a:lnTo>
                    <a:lnTo>
                      <a:pt x="53" y="25"/>
                    </a:lnTo>
                    <a:lnTo>
                      <a:pt x="50" y="33"/>
                    </a:lnTo>
                    <a:lnTo>
                      <a:pt x="44" y="38"/>
                    </a:lnTo>
                    <a:lnTo>
                      <a:pt x="37" y="40"/>
                    </a:lnTo>
                    <a:lnTo>
                      <a:pt x="28" y="39"/>
                    </a:lnTo>
                    <a:lnTo>
                      <a:pt x="19" y="32"/>
                    </a:lnTo>
                    <a:lnTo>
                      <a:pt x="10" y="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 sz="1800"/>
              </a:p>
            </p:txBody>
          </p:sp>
          <p:sp>
            <p:nvSpPr>
              <p:cNvPr id="45" name="Freeform 10">
                <a:extLst>
                  <a:ext uri="{FF2B5EF4-FFF2-40B4-BE49-F238E27FC236}">
                    <a16:creationId xmlns:a16="http://schemas.microsoft.com/office/drawing/2014/main" id="{E298B469-432C-4441-9FDC-CFDA053CBD9C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 rot="12185230" flipV="1">
                <a:off x="3008" y="2344"/>
                <a:ext cx="330" cy="2059"/>
              </a:xfrm>
              <a:custGeom>
                <a:avLst/>
                <a:gdLst>
                  <a:gd name="T0" fmla="*/ 0 w 149"/>
                  <a:gd name="T1" fmla="*/ 0 h 704"/>
                  <a:gd name="T2" fmla="*/ 695 w 149"/>
                  <a:gd name="T3" fmla="*/ 3875 h 704"/>
                  <a:gd name="T4" fmla="*/ 1878 w 149"/>
                  <a:gd name="T5" fmla="*/ 8786 h 704"/>
                  <a:gd name="T6" fmla="*/ 3291 w 149"/>
                  <a:gd name="T7" fmla="*/ 15013 h 704"/>
                  <a:gd name="T8" fmla="*/ 4857 w 149"/>
                  <a:gd name="T9" fmla="*/ 23114 h 704"/>
                  <a:gd name="T10" fmla="*/ 6813 w 149"/>
                  <a:gd name="T11" fmla="*/ 33146 h 704"/>
                  <a:gd name="T12" fmla="*/ 8638 w 149"/>
                  <a:gd name="T13" fmla="*/ 43909 h 704"/>
                  <a:gd name="T14" fmla="*/ 10398 w 149"/>
                  <a:gd name="T15" fmla="*/ 56269 h 704"/>
                  <a:gd name="T16" fmla="*/ 11767 w 149"/>
                  <a:gd name="T17" fmla="*/ 70606 h 704"/>
                  <a:gd name="T18" fmla="*/ 13209 w 149"/>
                  <a:gd name="T19" fmla="*/ 85840 h 704"/>
                  <a:gd name="T20" fmla="*/ 14166 w 149"/>
                  <a:gd name="T21" fmla="*/ 103400 h 704"/>
                  <a:gd name="T22" fmla="*/ 14657 w 149"/>
                  <a:gd name="T23" fmla="*/ 122639 h 704"/>
                  <a:gd name="T24" fmla="*/ 14872 w 149"/>
                  <a:gd name="T25" fmla="*/ 142750 h 704"/>
                  <a:gd name="T26" fmla="*/ 14166 w 149"/>
                  <a:gd name="T27" fmla="*/ 165220 h 704"/>
                  <a:gd name="T28" fmla="*/ 12852 w 149"/>
                  <a:gd name="T29" fmla="*/ 189010 h 704"/>
                  <a:gd name="T30" fmla="*/ 10874 w 149"/>
                  <a:gd name="T31" fmla="*/ 214028 h 704"/>
                  <a:gd name="T32" fmla="*/ 7887 w 149"/>
                  <a:gd name="T33" fmla="*/ 241599 h 704"/>
                  <a:gd name="T34" fmla="*/ 4571 w 149"/>
                  <a:gd name="T35" fmla="*/ 272847 h 704"/>
                  <a:gd name="T36" fmla="*/ 2496 w 149"/>
                  <a:gd name="T37" fmla="*/ 301766 h 704"/>
                  <a:gd name="T38" fmla="*/ 1183 w 149"/>
                  <a:gd name="T39" fmla="*/ 328463 h 704"/>
                  <a:gd name="T40" fmla="*/ 695 w 149"/>
                  <a:gd name="T41" fmla="*/ 354151 h 704"/>
                  <a:gd name="T42" fmla="*/ 695 w 149"/>
                  <a:gd name="T43" fmla="*/ 378572 h 704"/>
                  <a:gd name="T44" fmla="*/ 966 w 149"/>
                  <a:gd name="T45" fmla="*/ 401265 h 704"/>
                  <a:gd name="T46" fmla="*/ 1446 w 149"/>
                  <a:gd name="T47" fmla="*/ 421180 h 704"/>
                  <a:gd name="T48" fmla="*/ 1663 w 149"/>
                  <a:gd name="T49" fmla="*/ 440641 h 704"/>
                  <a:gd name="T50" fmla="*/ 4857 w 149"/>
                  <a:gd name="T51" fmla="*/ 430606 h 704"/>
                  <a:gd name="T52" fmla="*/ 4571 w 149"/>
                  <a:gd name="T53" fmla="*/ 425628 h 704"/>
                  <a:gd name="T54" fmla="*/ 4257 w 149"/>
                  <a:gd name="T55" fmla="*/ 411291 h 704"/>
                  <a:gd name="T56" fmla="*/ 3900 w 149"/>
                  <a:gd name="T57" fmla="*/ 389256 h 704"/>
                  <a:gd name="T58" fmla="*/ 4159 w 149"/>
                  <a:gd name="T59" fmla="*/ 359933 h 704"/>
                  <a:gd name="T60" fmla="*/ 4857 w 149"/>
                  <a:gd name="T61" fmla="*/ 324880 h 704"/>
                  <a:gd name="T62" fmla="*/ 6813 w 149"/>
                  <a:gd name="T63" fmla="*/ 284856 h 704"/>
                  <a:gd name="T64" fmla="*/ 10124 w 149"/>
                  <a:gd name="T65" fmla="*/ 241599 h 704"/>
                  <a:gd name="T66" fmla="*/ 15231 w 149"/>
                  <a:gd name="T67" fmla="*/ 195819 h 704"/>
                  <a:gd name="T68" fmla="*/ 16894 w 149"/>
                  <a:gd name="T69" fmla="*/ 174646 h 704"/>
                  <a:gd name="T70" fmla="*/ 17590 w 149"/>
                  <a:gd name="T71" fmla="*/ 147008 h 704"/>
                  <a:gd name="T72" fmla="*/ 17012 w 149"/>
                  <a:gd name="T73" fmla="*/ 115111 h 704"/>
                  <a:gd name="T74" fmla="*/ 15446 w 149"/>
                  <a:gd name="T75" fmla="*/ 83863 h 704"/>
                  <a:gd name="T76" fmla="*/ 12852 w 149"/>
                  <a:gd name="T77" fmla="*/ 53265 h 704"/>
                  <a:gd name="T78" fmla="*/ 9526 w 149"/>
                  <a:gd name="T79" fmla="*/ 27595 h 704"/>
                  <a:gd name="T80" fmla="*/ 5169 w 149"/>
                  <a:gd name="T81" fmla="*/ 8786 h 704"/>
                  <a:gd name="T82" fmla="*/ 0 w 149"/>
                  <a:gd name="T83" fmla="*/ 0 h 704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0" t="0" r="r" b="b"/>
                <a:pathLst>
                  <a:path w="149" h="704">
                    <a:moveTo>
                      <a:pt x="0" y="0"/>
                    </a:moveTo>
                    <a:lnTo>
                      <a:pt x="6" y="6"/>
                    </a:lnTo>
                    <a:lnTo>
                      <a:pt x="16" y="14"/>
                    </a:lnTo>
                    <a:lnTo>
                      <a:pt x="28" y="24"/>
                    </a:lnTo>
                    <a:lnTo>
                      <a:pt x="41" y="37"/>
                    </a:lnTo>
                    <a:lnTo>
                      <a:pt x="58" y="53"/>
                    </a:lnTo>
                    <a:lnTo>
                      <a:pt x="73" y="70"/>
                    </a:lnTo>
                    <a:lnTo>
                      <a:pt x="88" y="90"/>
                    </a:lnTo>
                    <a:lnTo>
                      <a:pt x="100" y="113"/>
                    </a:lnTo>
                    <a:lnTo>
                      <a:pt x="112" y="137"/>
                    </a:lnTo>
                    <a:lnTo>
                      <a:pt x="120" y="165"/>
                    </a:lnTo>
                    <a:lnTo>
                      <a:pt x="124" y="196"/>
                    </a:lnTo>
                    <a:lnTo>
                      <a:pt x="126" y="228"/>
                    </a:lnTo>
                    <a:lnTo>
                      <a:pt x="120" y="264"/>
                    </a:lnTo>
                    <a:lnTo>
                      <a:pt x="109" y="302"/>
                    </a:lnTo>
                    <a:lnTo>
                      <a:pt x="92" y="342"/>
                    </a:lnTo>
                    <a:lnTo>
                      <a:pt x="67" y="386"/>
                    </a:lnTo>
                    <a:lnTo>
                      <a:pt x="39" y="436"/>
                    </a:lnTo>
                    <a:lnTo>
                      <a:pt x="21" y="482"/>
                    </a:lnTo>
                    <a:lnTo>
                      <a:pt x="10" y="525"/>
                    </a:lnTo>
                    <a:lnTo>
                      <a:pt x="6" y="566"/>
                    </a:lnTo>
                    <a:lnTo>
                      <a:pt x="6" y="605"/>
                    </a:lnTo>
                    <a:lnTo>
                      <a:pt x="8" y="641"/>
                    </a:lnTo>
                    <a:lnTo>
                      <a:pt x="12" y="673"/>
                    </a:lnTo>
                    <a:lnTo>
                      <a:pt x="14" y="704"/>
                    </a:lnTo>
                    <a:lnTo>
                      <a:pt x="41" y="688"/>
                    </a:lnTo>
                    <a:lnTo>
                      <a:pt x="39" y="680"/>
                    </a:lnTo>
                    <a:lnTo>
                      <a:pt x="36" y="657"/>
                    </a:lnTo>
                    <a:lnTo>
                      <a:pt x="33" y="622"/>
                    </a:lnTo>
                    <a:lnTo>
                      <a:pt x="35" y="575"/>
                    </a:lnTo>
                    <a:lnTo>
                      <a:pt x="41" y="519"/>
                    </a:lnTo>
                    <a:lnTo>
                      <a:pt x="58" y="455"/>
                    </a:lnTo>
                    <a:lnTo>
                      <a:pt x="86" y="386"/>
                    </a:lnTo>
                    <a:lnTo>
                      <a:pt x="129" y="313"/>
                    </a:lnTo>
                    <a:lnTo>
                      <a:pt x="143" y="279"/>
                    </a:lnTo>
                    <a:lnTo>
                      <a:pt x="149" y="235"/>
                    </a:lnTo>
                    <a:lnTo>
                      <a:pt x="144" y="184"/>
                    </a:lnTo>
                    <a:lnTo>
                      <a:pt x="131" y="134"/>
                    </a:lnTo>
                    <a:lnTo>
                      <a:pt x="109" y="85"/>
                    </a:lnTo>
                    <a:lnTo>
                      <a:pt x="81" y="44"/>
                    </a:lnTo>
                    <a:lnTo>
                      <a:pt x="44" y="1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 sz="1800"/>
              </a:p>
            </p:txBody>
          </p:sp>
        </p:grpSp>
        <p:sp>
          <p:nvSpPr>
            <p:cNvPr id="6" name="Freeform 11">
              <a:extLst>
                <a:ext uri="{FF2B5EF4-FFF2-40B4-BE49-F238E27FC236}">
                  <a16:creationId xmlns:a16="http://schemas.microsoft.com/office/drawing/2014/main" id="{97E3B84F-F7FC-4694-8BBD-E5978A22C530}"/>
                </a:ext>
              </a:extLst>
            </p:cNvPr>
            <p:cNvSpPr>
              <a:spLocks/>
            </p:cNvSpPr>
            <p:nvPr userDrawn="1"/>
          </p:nvSpPr>
          <p:spPr bwMode="ltGray">
            <a:xfrm rot="373331" flipH="1">
              <a:off x="22" y="1957"/>
              <a:ext cx="323" cy="649"/>
            </a:xfrm>
            <a:custGeom>
              <a:avLst/>
              <a:gdLst>
                <a:gd name="T0" fmla="*/ 24248 w 128"/>
                <a:gd name="T1" fmla="*/ 0 h 217"/>
                <a:gd name="T2" fmla="*/ 27127 w 128"/>
                <a:gd name="T3" fmla="*/ 6475 h 217"/>
                <a:gd name="T4" fmla="*/ 29681 w 128"/>
                <a:gd name="T5" fmla="*/ 19365 h 217"/>
                <a:gd name="T6" fmla="*/ 31704 w 128"/>
                <a:gd name="T7" fmla="*/ 35931 h 217"/>
                <a:gd name="T8" fmla="*/ 33055 w 128"/>
                <a:gd name="T9" fmla="*/ 55781 h 217"/>
                <a:gd name="T10" fmla="*/ 32762 w 128"/>
                <a:gd name="T11" fmla="*/ 79456 h 217"/>
                <a:gd name="T12" fmla="*/ 29966 w 128"/>
                <a:gd name="T13" fmla="*/ 103849 h 217"/>
                <a:gd name="T14" fmla="*/ 24248 w 128"/>
                <a:gd name="T15" fmla="*/ 129450 h 217"/>
                <a:gd name="T16" fmla="*/ 15441 w 128"/>
                <a:gd name="T17" fmla="*/ 155290 h 217"/>
                <a:gd name="T18" fmla="*/ 12698 w 128"/>
                <a:gd name="T19" fmla="*/ 152401 h 217"/>
                <a:gd name="T20" fmla="*/ 9819 w 128"/>
                <a:gd name="T21" fmla="*/ 150263 h 217"/>
                <a:gd name="T22" fmla="*/ 6763 w 128"/>
                <a:gd name="T23" fmla="*/ 146650 h 217"/>
                <a:gd name="T24" fmla="*/ 4096 w 128"/>
                <a:gd name="T25" fmla="*/ 143761 h 217"/>
                <a:gd name="T26" fmla="*/ 2024 w 128"/>
                <a:gd name="T27" fmla="*/ 140262 h 217"/>
                <a:gd name="T28" fmla="*/ 527 w 128"/>
                <a:gd name="T29" fmla="*/ 135925 h 217"/>
                <a:gd name="T30" fmla="*/ 0 w 128"/>
                <a:gd name="T31" fmla="*/ 130898 h 217"/>
                <a:gd name="T32" fmla="*/ 318 w 128"/>
                <a:gd name="T33" fmla="*/ 127285 h 217"/>
                <a:gd name="T34" fmla="*/ 3356 w 128"/>
                <a:gd name="T35" fmla="*/ 122257 h 217"/>
                <a:gd name="T36" fmla="*/ 7457 w 128"/>
                <a:gd name="T37" fmla="*/ 115378 h 217"/>
                <a:gd name="T38" fmla="*/ 11875 w 128"/>
                <a:gd name="T39" fmla="*/ 107462 h 217"/>
                <a:gd name="T40" fmla="*/ 16264 w 128"/>
                <a:gd name="T41" fmla="*/ 95932 h 217"/>
                <a:gd name="T42" fmla="*/ 20357 w 128"/>
                <a:gd name="T43" fmla="*/ 80171 h 217"/>
                <a:gd name="T44" fmla="*/ 23523 w 128"/>
                <a:gd name="T45" fmla="*/ 59367 h 217"/>
                <a:gd name="T46" fmla="*/ 25050 w 128"/>
                <a:gd name="T47" fmla="*/ 33042 h 217"/>
                <a:gd name="T48" fmla="*/ 24248 w 128"/>
                <a:gd name="T49" fmla="*/ 0 h 21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28" h="217">
                  <a:moveTo>
                    <a:pt x="94" y="0"/>
                  </a:moveTo>
                  <a:lnTo>
                    <a:pt x="105" y="9"/>
                  </a:lnTo>
                  <a:lnTo>
                    <a:pt x="115" y="27"/>
                  </a:lnTo>
                  <a:lnTo>
                    <a:pt x="123" y="50"/>
                  </a:lnTo>
                  <a:lnTo>
                    <a:pt x="128" y="78"/>
                  </a:lnTo>
                  <a:lnTo>
                    <a:pt x="127" y="111"/>
                  </a:lnTo>
                  <a:lnTo>
                    <a:pt x="116" y="145"/>
                  </a:lnTo>
                  <a:lnTo>
                    <a:pt x="94" y="181"/>
                  </a:lnTo>
                  <a:lnTo>
                    <a:pt x="60" y="217"/>
                  </a:lnTo>
                  <a:lnTo>
                    <a:pt x="49" y="213"/>
                  </a:lnTo>
                  <a:lnTo>
                    <a:pt x="38" y="210"/>
                  </a:lnTo>
                  <a:lnTo>
                    <a:pt x="26" y="205"/>
                  </a:lnTo>
                  <a:lnTo>
                    <a:pt x="16" y="201"/>
                  </a:lnTo>
                  <a:lnTo>
                    <a:pt x="8" y="196"/>
                  </a:lnTo>
                  <a:lnTo>
                    <a:pt x="2" y="190"/>
                  </a:lnTo>
                  <a:lnTo>
                    <a:pt x="0" y="183"/>
                  </a:lnTo>
                  <a:lnTo>
                    <a:pt x="1" y="178"/>
                  </a:lnTo>
                  <a:lnTo>
                    <a:pt x="13" y="171"/>
                  </a:lnTo>
                  <a:lnTo>
                    <a:pt x="29" y="161"/>
                  </a:lnTo>
                  <a:lnTo>
                    <a:pt x="46" y="150"/>
                  </a:lnTo>
                  <a:lnTo>
                    <a:pt x="63" y="134"/>
                  </a:lnTo>
                  <a:lnTo>
                    <a:pt x="79" y="112"/>
                  </a:lnTo>
                  <a:lnTo>
                    <a:pt x="91" y="83"/>
                  </a:lnTo>
                  <a:lnTo>
                    <a:pt x="97" y="46"/>
                  </a:lnTo>
                  <a:lnTo>
                    <a:pt x="94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7" name="Freeform 12">
              <a:extLst>
                <a:ext uri="{FF2B5EF4-FFF2-40B4-BE49-F238E27FC236}">
                  <a16:creationId xmlns:a16="http://schemas.microsoft.com/office/drawing/2014/main" id="{BF929BD6-B65C-467C-B213-1BF40C18ED72}"/>
                </a:ext>
              </a:extLst>
            </p:cNvPr>
            <p:cNvSpPr>
              <a:spLocks/>
            </p:cNvSpPr>
            <p:nvPr userDrawn="1"/>
          </p:nvSpPr>
          <p:spPr bwMode="ltGray">
            <a:xfrm>
              <a:off x="168" y="1260"/>
              <a:ext cx="1259" cy="1532"/>
            </a:xfrm>
            <a:custGeom>
              <a:avLst/>
              <a:gdLst>
                <a:gd name="T0" fmla="*/ 891 w 1259"/>
                <a:gd name="T1" fmla="*/ 1532 h 1532"/>
                <a:gd name="T2" fmla="*/ 954 w 1259"/>
                <a:gd name="T3" fmla="*/ 1452 h 1532"/>
                <a:gd name="T4" fmla="*/ 1032 w 1259"/>
                <a:gd name="T5" fmla="*/ 1338 h 1532"/>
                <a:gd name="T6" fmla="*/ 1115 w 1259"/>
                <a:gd name="T7" fmla="*/ 1188 h 1532"/>
                <a:gd name="T8" fmla="*/ 1194 w 1259"/>
                <a:gd name="T9" fmla="*/ 1023 h 1532"/>
                <a:gd name="T10" fmla="*/ 1244 w 1259"/>
                <a:gd name="T11" fmla="*/ 841 h 1532"/>
                <a:gd name="T12" fmla="*/ 1259 w 1259"/>
                <a:gd name="T13" fmla="*/ 647 h 1532"/>
                <a:gd name="T14" fmla="*/ 1230 w 1259"/>
                <a:gd name="T15" fmla="*/ 463 h 1532"/>
                <a:gd name="T16" fmla="*/ 1140 w 1259"/>
                <a:gd name="T17" fmla="*/ 294 h 1532"/>
                <a:gd name="T18" fmla="*/ 1043 w 1259"/>
                <a:gd name="T19" fmla="*/ 190 h 1532"/>
                <a:gd name="T20" fmla="*/ 961 w 1259"/>
                <a:gd name="T21" fmla="*/ 109 h 1532"/>
                <a:gd name="T22" fmla="*/ 894 w 1259"/>
                <a:gd name="T23" fmla="*/ 65 h 1532"/>
                <a:gd name="T24" fmla="*/ 786 w 1259"/>
                <a:gd name="T25" fmla="*/ 18 h 1532"/>
                <a:gd name="T26" fmla="*/ 642 w 1259"/>
                <a:gd name="T27" fmla="*/ 0 h 1532"/>
                <a:gd name="T28" fmla="*/ 440 w 1259"/>
                <a:gd name="T29" fmla="*/ 23 h 1532"/>
                <a:gd name="T30" fmla="*/ 366 w 1259"/>
                <a:gd name="T31" fmla="*/ 44 h 1532"/>
                <a:gd name="T32" fmla="*/ 292 w 1259"/>
                <a:gd name="T33" fmla="*/ 58 h 1532"/>
                <a:gd name="T34" fmla="*/ 229 w 1259"/>
                <a:gd name="T35" fmla="*/ 79 h 1532"/>
                <a:gd name="T36" fmla="*/ 178 w 1259"/>
                <a:gd name="T37" fmla="*/ 103 h 1532"/>
                <a:gd name="T38" fmla="*/ 127 w 1259"/>
                <a:gd name="T39" fmla="*/ 127 h 1532"/>
                <a:gd name="T40" fmla="*/ 82 w 1259"/>
                <a:gd name="T41" fmla="*/ 158 h 1532"/>
                <a:gd name="T42" fmla="*/ 41 w 1259"/>
                <a:gd name="T43" fmla="*/ 197 h 1532"/>
                <a:gd name="T44" fmla="*/ 0 w 1259"/>
                <a:gd name="T45" fmla="*/ 243 h 1532"/>
                <a:gd name="T46" fmla="*/ 76 w 1259"/>
                <a:gd name="T47" fmla="*/ 215 h 1532"/>
                <a:gd name="T48" fmla="*/ 144 w 1259"/>
                <a:gd name="T49" fmla="*/ 194 h 1532"/>
                <a:gd name="T50" fmla="*/ 212 w 1259"/>
                <a:gd name="T51" fmla="*/ 179 h 1532"/>
                <a:gd name="T52" fmla="*/ 280 w 1259"/>
                <a:gd name="T53" fmla="*/ 164 h 1532"/>
                <a:gd name="T54" fmla="*/ 336 w 1259"/>
                <a:gd name="T55" fmla="*/ 149 h 1532"/>
                <a:gd name="T56" fmla="*/ 397 w 1259"/>
                <a:gd name="T57" fmla="*/ 149 h 1532"/>
                <a:gd name="T58" fmla="*/ 458 w 1259"/>
                <a:gd name="T59" fmla="*/ 141 h 1532"/>
                <a:gd name="T60" fmla="*/ 511 w 1259"/>
                <a:gd name="T61" fmla="*/ 146 h 1532"/>
                <a:gd name="T62" fmla="*/ 565 w 1259"/>
                <a:gd name="T63" fmla="*/ 152 h 1532"/>
                <a:gd name="T64" fmla="*/ 618 w 1259"/>
                <a:gd name="T65" fmla="*/ 166 h 1532"/>
                <a:gd name="T66" fmla="*/ 669 w 1259"/>
                <a:gd name="T67" fmla="*/ 186 h 1532"/>
                <a:gd name="T68" fmla="*/ 715 w 1259"/>
                <a:gd name="T69" fmla="*/ 205 h 1532"/>
                <a:gd name="T70" fmla="*/ 760 w 1259"/>
                <a:gd name="T71" fmla="*/ 239 h 1532"/>
                <a:gd name="T72" fmla="*/ 811 w 1259"/>
                <a:gd name="T73" fmla="*/ 267 h 1532"/>
                <a:gd name="T74" fmla="*/ 855 w 1259"/>
                <a:gd name="T75" fmla="*/ 307 h 1532"/>
                <a:gd name="T76" fmla="*/ 899 w 1259"/>
                <a:gd name="T77" fmla="*/ 348 h 1532"/>
                <a:gd name="T78" fmla="*/ 971 w 1259"/>
                <a:gd name="T79" fmla="*/ 464 h 1532"/>
                <a:gd name="T80" fmla="*/ 1016 w 1259"/>
                <a:gd name="T81" fmla="*/ 606 h 1532"/>
                <a:gd name="T82" fmla="*/ 1027 w 1259"/>
                <a:gd name="T83" fmla="*/ 774 h 1532"/>
                <a:gd name="T84" fmla="*/ 1022 w 1259"/>
                <a:gd name="T85" fmla="*/ 939 h 1532"/>
                <a:gd name="T86" fmla="*/ 1002 w 1259"/>
                <a:gd name="T87" fmla="*/ 1117 h 1532"/>
                <a:gd name="T88" fmla="*/ 966 w 1259"/>
                <a:gd name="T89" fmla="*/ 1279 h 1532"/>
                <a:gd name="T90" fmla="*/ 933 w 1259"/>
                <a:gd name="T91" fmla="*/ 1421 h 1532"/>
                <a:gd name="T92" fmla="*/ 891 w 1259"/>
                <a:gd name="T93" fmla="*/ 1532 h 1532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1259" h="1532">
                  <a:moveTo>
                    <a:pt x="891" y="1532"/>
                  </a:moveTo>
                  <a:lnTo>
                    <a:pt x="954" y="1452"/>
                  </a:lnTo>
                  <a:lnTo>
                    <a:pt x="1032" y="1338"/>
                  </a:lnTo>
                  <a:lnTo>
                    <a:pt x="1115" y="1188"/>
                  </a:lnTo>
                  <a:lnTo>
                    <a:pt x="1194" y="1023"/>
                  </a:lnTo>
                  <a:lnTo>
                    <a:pt x="1244" y="841"/>
                  </a:lnTo>
                  <a:lnTo>
                    <a:pt x="1259" y="647"/>
                  </a:lnTo>
                  <a:lnTo>
                    <a:pt x="1230" y="463"/>
                  </a:lnTo>
                  <a:lnTo>
                    <a:pt x="1140" y="294"/>
                  </a:lnTo>
                  <a:lnTo>
                    <a:pt x="1043" y="190"/>
                  </a:lnTo>
                  <a:lnTo>
                    <a:pt x="961" y="109"/>
                  </a:lnTo>
                  <a:lnTo>
                    <a:pt x="894" y="65"/>
                  </a:lnTo>
                  <a:lnTo>
                    <a:pt x="786" y="18"/>
                  </a:lnTo>
                  <a:lnTo>
                    <a:pt x="642" y="0"/>
                  </a:lnTo>
                  <a:lnTo>
                    <a:pt x="440" y="23"/>
                  </a:lnTo>
                  <a:lnTo>
                    <a:pt x="366" y="44"/>
                  </a:lnTo>
                  <a:lnTo>
                    <a:pt x="292" y="58"/>
                  </a:lnTo>
                  <a:lnTo>
                    <a:pt x="229" y="79"/>
                  </a:lnTo>
                  <a:lnTo>
                    <a:pt x="178" y="103"/>
                  </a:lnTo>
                  <a:lnTo>
                    <a:pt x="127" y="127"/>
                  </a:lnTo>
                  <a:lnTo>
                    <a:pt x="82" y="158"/>
                  </a:lnTo>
                  <a:lnTo>
                    <a:pt x="41" y="197"/>
                  </a:lnTo>
                  <a:lnTo>
                    <a:pt x="0" y="243"/>
                  </a:lnTo>
                  <a:lnTo>
                    <a:pt x="76" y="215"/>
                  </a:lnTo>
                  <a:lnTo>
                    <a:pt x="144" y="194"/>
                  </a:lnTo>
                  <a:lnTo>
                    <a:pt x="212" y="179"/>
                  </a:lnTo>
                  <a:lnTo>
                    <a:pt x="280" y="164"/>
                  </a:lnTo>
                  <a:lnTo>
                    <a:pt x="336" y="149"/>
                  </a:lnTo>
                  <a:lnTo>
                    <a:pt x="397" y="149"/>
                  </a:lnTo>
                  <a:lnTo>
                    <a:pt x="458" y="141"/>
                  </a:lnTo>
                  <a:lnTo>
                    <a:pt x="511" y="146"/>
                  </a:lnTo>
                  <a:lnTo>
                    <a:pt x="565" y="152"/>
                  </a:lnTo>
                  <a:lnTo>
                    <a:pt x="618" y="166"/>
                  </a:lnTo>
                  <a:lnTo>
                    <a:pt x="669" y="186"/>
                  </a:lnTo>
                  <a:lnTo>
                    <a:pt x="715" y="205"/>
                  </a:lnTo>
                  <a:lnTo>
                    <a:pt x="760" y="239"/>
                  </a:lnTo>
                  <a:lnTo>
                    <a:pt x="811" y="267"/>
                  </a:lnTo>
                  <a:lnTo>
                    <a:pt x="855" y="307"/>
                  </a:lnTo>
                  <a:lnTo>
                    <a:pt x="899" y="348"/>
                  </a:lnTo>
                  <a:lnTo>
                    <a:pt x="971" y="464"/>
                  </a:lnTo>
                  <a:lnTo>
                    <a:pt x="1016" y="606"/>
                  </a:lnTo>
                  <a:lnTo>
                    <a:pt x="1027" y="774"/>
                  </a:lnTo>
                  <a:lnTo>
                    <a:pt x="1022" y="939"/>
                  </a:lnTo>
                  <a:lnTo>
                    <a:pt x="1002" y="1117"/>
                  </a:lnTo>
                  <a:lnTo>
                    <a:pt x="966" y="1279"/>
                  </a:lnTo>
                  <a:lnTo>
                    <a:pt x="933" y="1421"/>
                  </a:lnTo>
                  <a:lnTo>
                    <a:pt x="891" y="1532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8" name="Freeform 13">
              <a:extLst>
                <a:ext uri="{FF2B5EF4-FFF2-40B4-BE49-F238E27FC236}">
                  <a16:creationId xmlns:a16="http://schemas.microsoft.com/office/drawing/2014/main" id="{0617832C-054F-4B91-9E4B-BB71FAD93D9B}"/>
                </a:ext>
              </a:extLst>
            </p:cNvPr>
            <p:cNvSpPr>
              <a:spLocks/>
            </p:cNvSpPr>
            <p:nvPr userDrawn="1"/>
          </p:nvSpPr>
          <p:spPr bwMode="ltGray">
            <a:xfrm>
              <a:off x="0" y="2610"/>
              <a:ext cx="801" cy="459"/>
            </a:xfrm>
            <a:custGeom>
              <a:avLst/>
              <a:gdLst>
                <a:gd name="T0" fmla="*/ 0 w 801"/>
                <a:gd name="T1" fmla="*/ 0 h 459"/>
                <a:gd name="T2" fmla="*/ 37 w 801"/>
                <a:gd name="T3" fmla="*/ 69 h 459"/>
                <a:gd name="T4" fmla="*/ 68 w 801"/>
                <a:gd name="T5" fmla="*/ 132 h 459"/>
                <a:gd name="T6" fmla="*/ 110 w 801"/>
                <a:gd name="T7" fmla="*/ 188 h 459"/>
                <a:gd name="T8" fmla="*/ 149 w 801"/>
                <a:gd name="T9" fmla="*/ 229 h 459"/>
                <a:gd name="T10" fmla="*/ 192 w 801"/>
                <a:gd name="T11" fmla="*/ 278 h 459"/>
                <a:gd name="T12" fmla="*/ 250 w 801"/>
                <a:gd name="T13" fmla="*/ 314 h 459"/>
                <a:gd name="T14" fmla="*/ 308 w 801"/>
                <a:gd name="T15" fmla="*/ 336 h 459"/>
                <a:gd name="T16" fmla="*/ 365 w 801"/>
                <a:gd name="T17" fmla="*/ 365 h 459"/>
                <a:gd name="T18" fmla="*/ 430 w 801"/>
                <a:gd name="T19" fmla="*/ 381 h 459"/>
                <a:gd name="T20" fmla="*/ 501 w 801"/>
                <a:gd name="T21" fmla="*/ 390 h 459"/>
                <a:gd name="T22" fmla="*/ 573 w 801"/>
                <a:gd name="T23" fmla="*/ 392 h 459"/>
                <a:gd name="T24" fmla="*/ 646 w 801"/>
                <a:gd name="T25" fmla="*/ 381 h 459"/>
                <a:gd name="T26" fmla="*/ 726 w 801"/>
                <a:gd name="T27" fmla="*/ 362 h 459"/>
                <a:gd name="T28" fmla="*/ 801 w 801"/>
                <a:gd name="T29" fmla="*/ 335 h 459"/>
                <a:gd name="T30" fmla="*/ 731 w 801"/>
                <a:gd name="T31" fmla="*/ 377 h 459"/>
                <a:gd name="T32" fmla="*/ 662 w 801"/>
                <a:gd name="T33" fmla="*/ 404 h 459"/>
                <a:gd name="T34" fmla="*/ 594 w 801"/>
                <a:gd name="T35" fmla="*/ 432 h 459"/>
                <a:gd name="T36" fmla="*/ 532 w 801"/>
                <a:gd name="T37" fmla="*/ 445 h 459"/>
                <a:gd name="T38" fmla="*/ 471 w 801"/>
                <a:gd name="T39" fmla="*/ 459 h 459"/>
                <a:gd name="T40" fmla="*/ 411 w 801"/>
                <a:gd name="T41" fmla="*/ 458 h 459"/>
                <a:gd name="T42" fmla="*/ 350 w 801"/>
                <a:gd name="T43" fmla="*/ 458 h 459"/>
                <a:gd name="T44" fmla="*/ 291 w 801"/>
                <a:gd name="T45" fmla="*/ 450 h 459"/>
                <a:gd name="T46" fmla="*/ 244 w 801"/>
                <a:gd name="T47" fmla="*/ 436 h 459"/>
                <a:gd name="T48" fmla="*/ 192 w 801"/>
                <a:gd name="T49" fmla="*/ 415 h 459"/>
                <a:gd name="T50" fmla="*/ 145 w 801"/>
                <a:gd name="T51" fmla="*/ 394 h 459"/>
                <a:gd name="T52" fmla="*/ 100 w 801"/>
                <a:gd name="T53" fmla="*/ 373 h 459"/>
                <a:gd name="T54" fmla="*/ 60 w 801"/>
                <a:gd name="T55" fmla="*/ 347 h 459"/>
                <a:gd name="T56" fmla="*/ 0 w 801"/>
                <a:gd name="T57" fmla="*/ 294 h 459"/>
                <a:gd name="T58" fmla="*/ 0 w 801"/>
                <a:gd name="T59" fmla="*/ 0 h 459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801" h="459">
                  <a:moveTo>
                    <a:pt x="0" y="0"/>
                  </a:moveTo>
                  <a:lnTo>
                    <a:pt x="37" y="69"/>
                  </a:lnTo>
                  <a:lnTo>
                    <a:pt x="68" y="132"/>
                  </a:lnTo>
                  <a:lnTo>
                    <a:pt x="110" y="188"/>
                  </a:lnTo>
                  <a:lnTo>
                    <a:pt x="149" y="229"/>
                  </a:lnTo>
                  <a:lnTo>
                    <a:pt x="192" y="278"/>
                  </a:lnTo>
                  <a:lnTo>
                    <a:pt x="250" y="314"/>
                  </a:lnTo>
                  <a:lnTo>
                    <a:pt x="308" y="336"/>
                  </a:lnTo>
                  <a:lnTo>
                    <a:pt x="365" y="365"/>
                  </a:lnTo>
                  <a:lnTo>
                    <a:pt x="430" y="381"/>
                  </a:lnTo>
                  <a:lnTo>
                    <a:pt x="501" y="390"/>
                  </a:lnTo>
                  <a:lnTo>
                    <a:pt x="573" y="392"/>
                  </a:lnTo>
                  <a:lnTo>
                    <a:pt x="646" y="381"/>
                  </a:lnTo>
                  <a:lnTo>
                    <a:pt x="726" y="362"/>
                  </a:lnTo>
                  <a:lnTo>
                    <a:pt x="801" y="335"/>
                  </a:lnTo>
                  <a:lnTo>
                    <a:pt x="731" y="377"/>
                  </a:lnTo>
                  <a:lnTo>
                    <a:pt x="662" y="404"/>
                  </a:lnTo>
                  <a:lnTo>
                    <a:pt x="594" y="432"/>
                  </a:lnTo>
                  <a:lnTo>
                    <a:pt x="532" y="445"/>
                  </a:lnTo>
                  <a:lnTo>
                    <a:pt x="471" y="459"/>
                  </a:lnTo>
                  <a:lnTo>
                    <a:pt x="411" y="458"/>
                  </a:lnTo>
                  <a:lnTo>
                    <a:pt x="350" y="458"/>
                  </a:lnTo>
                  <a:lnTo>
                    <a:pt x="291" y="450"/>
                  </a:lnTo>
                  <a:lnTo>
                    <a:pt x="244" y="436"/>
                  </a:lnTo>
                  <a:lnTo>
                    <a:pt x="192" y="415"/>
                  </a:lnTo>
                  <a:lnTo>
                    <a:pt x="145" y="394"/>
                  </a:lnTo>
                  <a:lnTo>
                    <a:pt x="100" y="373"/>
                  </a:lnTo>
                  <a:lnTo>
                    <a:pt x="60" y="347"/>
                  </a:lnTo>
                  <a:lnTo>
                    <a:pt x="0" y="2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9" name="Freeform 14">
              <a:extLst>
                <a:ext uri="{FF2B5EF4-FFF2-40B4-BE49-F238E27FC236}">
                  <a16:creationId xmlns:a16="http://schemas.microsoft.com/office/drawing/2014/main" id="{696AD7D9-A536-4535-9F4A-4695C8FE0C0F}"/>
                </a:ext>
              </a:extLst>
            </p:cNvPr>
            <p:cNvSpPr>
              <a:spLocks/>
            </p:cNvSpPr>
            <p:nvPr userDrawn="1"/>
          </p:nvSpPr>
          <p:spPr bwMode="ltGray">
            <a:xfrm rot="373331" flipH="1">
              <a:off x="898" y="2855"/>
              <a:ext cx="354" cy="464"/>
            </a:xfrm>
            <a:custGeom>
              <a:avLst/>
              <a:gdLst>
                <a:gd name="T0" fmla="*/ 57581 w 117"/>
                <a:gd name="T1" fmla="*/ 0 h 132"/>
                <a:gd name="T2" fmla="*/ 0 w 117"/>
                <a:gd name="T3" fmla="*/ 47163 h 132"/>
                <a:gd name="T4" fmla="*/ 2269 w 117"/>
                <a:gd name="T5" fmla="*/ 48868 h 132"/>
                <a:gd name="T6" fmla="*/ 10638 w 117"/>
                <a:gd name="T7" fmla="*/ 54812 h 132"/>
                <a:gd name="T8" fmla="*/ 22299 w 117"/>
                <a:gd name="T9" fmla="*/ 68110 h 132"/>
                <a:gd name="T10" fmla="*/ 35291 w 117"/>
                <a:gd name="T11" fmla="*/ 88557 h 132"/>
                <a:gd name="T12" fmla="*/ 50716 w 117"/>
                <a:gd name="T13" fmla="*/ 116963 h 132"/>
                <a:gd name="T14" fmla="*/ 64458 w 117"/>
                <a:gd name="T15" fmla="*/ 150846 h 132"/>
                <a:gd name="T16" fmla="*/ 78361 w 117"/>
                <a:gd name="T17" fmla="*/ 194191 h 132"/>
                <a:gd name="T18" fmla="*/ 88990 w 117"/>
                <a:gd name="T19" fmla="*/ 249003 h 132"/>
                <a:gd name="T20" fmla="*/ 89741 w 117"/>
                <a:gd name="T21" fmla="*/ 226418 h 132"/>
                <a:gd name="T22" fmla="*/ 88249 w 117"/>
                <a:gd name="T23" fmla="*/ 201840 h 132"/>
                <a:gd name="T24" fmla="*/ 82875 w 117"/>
                <a:gd name="T25" fmla="*/ 169613 h 132"/>
                <a:gd name="T26" fmla="*/ 76083 w 117"/>
                <a:gd name="T27" fmla="*/ 139552 h 132"/>
                <a:gd name="T28" fmla="*/ 68219 w 117"/>
                <a:gd name="T29" fmla="*/ 109451 h 132"/>
                <a:gd name="T30" fmla="*/ 59826 w 117"/>
                <a:gd name="T31" fmla="*/ 84740 h 132"/>
                <a:gd name="T32" fmla="*/ 51466 w 117"/>
                <a:gd name="T33" fmla="*/ 68110 h 132"/>
                <a:gd name="T34" fmla="*/ 44344 w 117"/>
                <a:gd name="T35" fmla="*/ 60151 h 132"/>
                <a:gd name="T36" fmla="*/ 52958 w 117"/>
                <a:gd name="T37" fmla="*/ 54812 h 132"/>
                <a:gd name="T38" fmla="*/ 60604 w 117"/>
                <a:gd name="T39" fmla="*/ 52513 h 132"/>
                <a:gd name="T40" fmla="*/ 68219 w 117"/>
                <a:gd name="T41" fmla="*/ 48868 h 132"/>
                <a:gd name="T42" fmla="*/ 75341 w 117"/>
                <a:gd name="T43" fmla="*/ 47163 h 132"/>
                <a:gd name="T44" fmla="*/ 80633 w 117"/>
                <a:gd name="T45" fmla="*/ 45040 h 132"/>
                <a:gd name="T46" fmla="*/ 83644 w 117"/>
                <a:gd name="T47" fmla="*/ 41394 h 132"/>
                <a:gd name="T48" fmla="*/ 86748 w 117"/>
                <a:gd name="T49" fmla="*/ 39700 h 132"/>
                <a:gd name="T50" fmla="*/ 87499 w 117"/>
                <a:gd name="T51" fmla="*/ 39700 h 132"/>
                <a:gd name="T52" fmla="*/ 57581 w 117"/>
                <a:gd name="T53" fmla="*/ 0 h 132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117" h="132">
                  <a:moveTo>
                    <a:pt x="75" y="0"/>
                  </a:moveTo>
                  <a:lnTo>
                    <a:pt x="0" y="25"/>
                  </a:lnTo>
                  <a:lnTo>
                    <a:pt x="3" y="26"/>
                  </a:lnTo>
                  <a:lnTo>
                    <a:pt x="14" y="29"/>
                  </a:lnTo>
                  <a:lnTo>
                    <a:pt x="29" y="36"/>
                  </a:lnTo>
                  <a:lnTo>
                    <a:pt x="46" y="47"/>
                  </a:lnTo>
                  <a:lnTo>
                    <a:pt x="66" y="62"/>
                  </a:lnTo>
                  <a:lnTo>
                    <a:pt x="84" y="80"/>
                  </a:lnTo>
                  <a:lnTo>
                    <a:pt x="102" y="103"/>
                  </a:lnTo>
                  <a:lnTo>
                    <a:pt x="116" y="132"/>
                  </a:lnTo>
                  <a:lnTo>
                    <a:pt x="117" y="120"/>
                  </a:lnTo>
                  <a:lnTo>
                    <a:pt x="115" y="107"/>
                  </a:lnTo>
                  <a:lnTo>
                    <a:pt x="108" y="90"/>
                  </a:lnTo>
                  <a:lnTo>
                    <a:pt x="99" y="74"/>
                  </a:lnTo>
                  <a:lnTo>
                    <a:pt x="89" y="58"/>
                  </a:lnTo>
                  <a:lnTo>
                    <a:pt x="78" y="45"/>
                  </a:lnTo>
                  <a:lnTo>
                    <a:pt x="67" y="36"/>
                  </a:lnTo>
                  <a:lnTo>
                    <a:pt x="58" y="32"/>
                  </a:lnTo>
                  <a:lnTo>
                    <a:pt x="69" y="29"/>
                  </a:lnTo>
                  <a:lnTo>
                    <a:pt x="79" y="28"/>
                  </a:lnTo>
                  <a:lnTo>
                    <a:pt x="89" y="26"/>
                  </a:lnTo>
                  <a:lnTo>
                    <a:pt x="98" y="25"/>
                  </a:lnTo>
                  <a:lnTo>
                    <a:pt x="105" y="24"/>
                  </a:lnTo>
                  <a:lnTo>
                    <a:pt x="109" y="22"/>
                  </a:lnTo>
                  <a:lnTo>
                    <a:pt x="113" y="21"/>
                  </a:lnTo>
                  <a:lnTo>
                    <a:pt x="114" y="21"/>
                  </a:lnTo>
                  <a:lnTo>
                    <a:pt x="75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" name="Freeform 15">
              <a:extLst>
                <a:ext uri="{FF2B5EF4-FFF2-40B4-BE49-F238E27FC236}">
                  <a16:creationId xmlns:a16="http://schemas.microsoft.com/office/drawing/2014/main" id="{BF28BB76-C024-4DDA-873A-3B885652C3F5}"/>
                </a:ext>
              </a:extLst>
            </p:cNvPr>
            <p:cNvSpPr>
              <a:spLocks/>
            </p:cNvSpPr>
            <p:nvPr userDrawn="1"/>
          </p:nvSpPr>
          <p:spPr bwMode="ltGray">
            <a:xfrm rot="373331" flipH="1">
              <a:off x="799" y="2979"/>
              <a:ext cx="87" cy="274"/>
            </a:xfrm>
            <a:custGeom>
              <a:avLst/>
              <a:gdLst>
                <a:gd name="T0" fmla="*/ 21141 w 29"/>
                <a:gd name="T1" fmla="*/ 0 h 77"/>
                <a:gd name="T2" fmla="*/ 16767 w 29"/>
                <a:gd name="T3" fmla="*/ 0 h 77"/>
                <a:gd name="T4" fmla="*/ 11664 w 29"/>
                <a:gd name="T5" fmla="*/ 8014 h 77"/>
                <a:gd name="T6" fmla="*/ 6561 w 29"/>
                <a:gd name="T7" fmla="*/ 18298 h 77"/>
                <a:gd name="T8" fmla="*/ 2916 w 29"/>
                <a:gd name="T9" fmla="*/ 38798 h 77"/>
                <a:gd name="T10" fmla="*/ 729 w 29"/>
                <a:gd name="T11" fmla="*/ 61095 h 77"/>
                <a:gd name="T12" fmla="*/ 0 w 29"/>
                <a:gd name="T13" fmla="*/ 89626 h 77"/>
                <a:gd name="T14" fmla="*/ 2187 w 29"/>
                <a:gd name="T15" fmla="*/ 122193 h 77"/>
                <a:gd name="T16" fmla="*/ 8019 w 29"/>
                <a:gd name="T17" fmla="*/ 156305 h 77"/>
                <a:gd name="T18" fmla="*/ 10935 w 29"/>
                <a:gd name="T19" fmla="*/ 107910 h 77"/>
                <a:gd name="T20" fmla="*/ 13851 w 29"/>
                <a:gd name="T21" fmla="*/ 75343 h 77"/>
                <a:gd name="T22" fmla="*/ 16767 w 29"/>
                <a:gd name="T23" fmla="*/ 44559 h 77"/>
                <a:gd name="T24" fmla="*/ 21141 w 29"/>
                <a:gd name="T25" fmla="*/ 0 h 7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9" h="77">
                  <a:moveTo>
                    <a:pt x="29" y="0"/>
                  </a:moveTo>
                  <a:lnTo>
                    <a:pt x="23" y="0"/>
                  </a:lnTo>
                  <a:lnTo>
                    <a:pt x="16" y="4"/>
                  </a:lnTo>
                  <a:lnTo>
                    <a:pt x="9" y="9"/>
                  </a:lnTo>
                  <a:lnTo>
                    <a:pt x="4" y="19"/>
                  </a:lnTo>
                  <a:lnTo>
                    <a:pt x="1" y="30"/>
                  </a:lnTo>
                  <a:lnTo>
                    <a:pt x="0" y="44"/>
                  </a:lnTo>
                  <a:lnTo>
                    <a:pt x="3" y="60"/>
                  </a:lnTo>
                  <a:lnTo>
                    <a:pt x="11" y="77"/>
                  </a:lnTo>
                  <a:lnTo>
                    <a:pt x="15" y="53"/>
                  </a:lnTo>
                  <a:lnTo>
                    <a:pt x="19" y="37"/>
                  </a:lnTo>
                  <a:lnTo>
                    <a:pt x="23" y="22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1" name="Freeform 16">
              <a:extLst>
                <a:ext uri="{FF2B5EF4-FFF2-40B4-BE49-F238E27FC236}">
                  <a16:creationId xmlns:a16="http://schemas.microsoft.com/office/drawing/2014/main" id="{5D193588-B803-4409-BB1C-316CAB773E56}"/>
                </a:ext>
              </a:extLst>
            </p:cNvPr>
            <p:cNvSpPr>
              <a:spLocks/>
            </p:cNvSpPr>
            <p:nvPr userDrawn="1"/>
          </p:nvSpPr>
          <p:spPr bwMode="ltGray">
            <a:xfrm>
              <a:off x="1190" y="3273"/>
              <a:ext cx="1108" cy="1047"/>
            </a:xfrm>
            <a:custGeom>
              <a:avLst/>
              <a:gdLst>
                <a:gd name="T0" fmla="*/ 784 w 1108"/>
                <a:gd name="T1" fmla="*/ 1047 h 1047"/>
                <a:gd name="T2" fmla="*/ 692 w 1108"/>
                <a:gd name="T3" fmla="*/ 1011 h 1047"/>
                <a:gd name="T4" fmla="*/ 607 w 1108"/>
                <a:gd name="T5" fmla="*/ 945 h 1047"/>
                <a:gd name="T6" fmla="*/ 517 w 1108"/>
                <a:gd name="T7" fmla="*/ 861 h 1047"/>
                <a:gd name="T8" fmla="*/ 432 w 1108"/>
                <a:gd name="T9" fmla="*/ 776 h 1047"/>
                <a:gd name="T10" fmla="*/ 350 w 1108"/>
                <a:gd name="T11" fmla="*/ 677 h 1047"/>
                <a:gd name="T12" fmla="*/ 266 w 1108"/>
                <a:gd name="T13" fmla="*/ 563 h 1047"/>
                <a:gd name="T14" fmla="*/ 188 w 1108"/>
                <a:gd name="T15" fmla="*/ 447 h 1047"/>
                <a:gd name="T16" fmla="*/ 122 w 1108"/>
                <a:gd name="T17" fmla="*/ 325 h 1047"/>
                <a:gd name="T18" fmla="*/ 65 w 1108"/>
                <a:gd name="T19" fmla="*/ 211 h 1047"/>
                <a:gd name="T20" fmla="*/ 21 w 1108"/>
                <a:gd name="T21" fmla="*/ 101 h 1047"/>
                <a:gd name="T22" fmla="*/ 0 w 1108"/>
                <a:gd name="T23" fmla="*/ 0 h 1047"/>
                <a:gd name="T24" fmla="*/ 109 w 1108"/>
                <a:gd name="T25" fmla="*/ 217 h 1047"/>
                <a:gd name="T26" fmla="*/ 209 w 1108"/>
                <a:gd name="T27" fmla="*/ 378 h 1047"/>
                <a:gd name="T28" fmla="*/ 294 w 1108"/>
                <a:gd name="T29" fmla="*/ 500 h 1047"/>
                <a:gd name="T30" fmla="*/ 373 w 1108"/>
                <a:gd name="T31" fmla="*/ 590 h 1047"/>
                <a:gd name="T32" fmla="*/ 441 w 1108"/>
                <a:gd name="T33" fmla="*/ 661 h 1047"/>
                <a:gd name="T34" fmla="*/ 506 w 1108"/>
                <a:gd name="T35" fmla="*/ 713 h 1047"/>
                <a:gd name="T36" fmla="*/ 564 w 1108"/>
                <a:gd name="T37" fmla="*/ 754 h 1047"/>
                <a:gd name="T38" fmla="*/ 620 w 1108"/>
                <a:gd name="T39" fmla="*/ 801 h 1047"/>
                <a:gd name="T40" fmla="*/ 754 w 1108"/>
                <a:gd name="T41" fmla="*/ 899 h 1047"/>
                <a:gd name="T42" fmla="*/ 925 w 1108"/>
                <a:gd name="T43" fmla="*/ 977 h 1047"/>
                <a:gd name="T44" fmla="*/ 1108 w 1108"/>
                <a:gd name="T45" fmla="*/ 1047 h 1047"/>
                <a:gd name="T46" fmla="*/ 784 w 1108"/>
                <a:gd name="T47" fmla="*/ 1047 h 104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1108" h="1047">
                  <a:moveTo>
                    <a:pt x="784" y="1047"/>
                  </a:moveTo>
                  <a:lnTo>
                    <a:pt x="692" y="1011"/>
                  </a:lnTo>
                  <a:lnTo>
                    <a:pt x="607" y="945"/>
                  </a:lnTo>
                  <a:lnTo>
                    <a:pt x="517" y="861"/>
                  </a:lnTo>
                  <a:lnTo>
                    <a:pt x="432" y="776"/>
                  </a:lnTo>
                  <a:lnTo>
                    <a:pt x="350" y="677"/>
                  </a:lnTo>
                  <a:lnTo>
                    <a:pt x="266" y="563"/>
                  </a:lnTo>
                  <a:lnTo>
                    <a:pt x="188" y="447"/>
                  </a:lnTo>
                  <a:lnTo>
                    <a:pt x="122" y="325"/>
                  </a:lnTo>
                  <a:lnTo>
                    <a:pt x="65" y="211"/>
                  </a:lnTo>
                  <a:lnTo>
                    <a:pt x="21" y="101"/>
                  </a:lnTo>
                  <a:lnTo>
                    <a:pt x="0" y="0"/>
                  </a:lnTo>
                  <a:lnTo>
                    <a:pt x="109" y="217"/>
                  </a:lnTo>
                  <a:lnTo>
                    <a:pt x="209" y="378"/>
                  </a:lnTo>
                  <a:lnTo>
                    <a:pt x="294" y="500"/>
                  </a:lnTo>
                  <a:lnTo>
                    <a:pt x="373" y="590"/>
                  </a:lnTo>
                  <a:lnTo>
                    <a:pt x="441" y="661"/>
                  </a:lnTo>
                  <a:lnTo>
                    <a:pt x="506" y="713"/>
                  </a:lnTo>
                  <a:lnTo>
                    <a:pt x="564" y="754"/>
                  </a:lnTo>
                  <a:lnTo>
                    <a:pt x="620" y="801"/>
                  </a:lnTo>
                  <a:lnTo>
                    <a:pt x="754" y="899"/>
                  </a:lnTo>
                  <a:lnTo>
                    <a:pt x="925" y="977"/>
                  </a:lnTo>
                  <a:lnTo>
                    <a:pt x="1108" y="1047"/>
                  </a:lnTo>
                  <a:lnTo>
                    <a:pt x="784" y="1047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grpSp>
          <p:nvGrpSpPr>
            <p:cNvPr id="12" name="Group 17">
              <a:extLst>
                <a:ext uri="{FF2B5EF4-FFF2-40B4-BE49-F238E27FC236}">
                  <a16:creationId xmlns:a16="http://schemas.microsoft.com/office/drawing/2014/main" id="{7884D626-F8A4-41B5-96B0-7512926A2BDF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 rot="3220060">
              <a:off x="2636" y="751"/>
              <a:ext cx="569" cy="636"/>
              <a:chOff x="1727" y="866"/>
              <a:chExt cx="129" cy="157"/>
            </a:xfrm>
          </p:grpSpPr>
          <p:sp>
            <p:nvSpPr>
              <p:cNvPr id="36" name="Freeform 18">
                <a:extLst>
                  <a:ext uri="{FF2B5EF4-FFF2-40B4-BE49-F238E27FC236}">
                    <a16:creationId xmlns:a16="http://schemas.microsoft.com/office/drawing/2014/main" id="{8FF07E42-D1F8-48B0-A76D-CC1C0E5358D0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1 w 83"/>
                  <a:gd name="T1" fmla="*/ 1 h 117"/>
                  <a:gd name="T2" fmla="*/ 0 w 83"/>
                  <a:gd name="T3" fmla="*/ 0 h 117"/>
                  <a:gd name="T4" fmla="*/ 0 w 83"/>
                  <a:gd name="T5" fmla="*/ 2 h 117"/>
                  <a:gd name="T6" fmla="*/ 1 w 83"/>
                  <a:gd name="T7" fmla="*/ 1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 sz="1800"/>
              </a:p>
            </p:txBody>
          </p:sp>
          <p:sp>
            <p:nvSpPr>
              <p:cNvPr id="37" name="Freeform 19">
                <a:extLst>
                  <a:ext uri="{FF2B5EF4-FFF2-40B4-BE49-F238E27FC236}">
                    <a16:creationId xmlns:a16="http://schemas.microsoft.com/office/drawing/2014/main" id="{947DB32E-EBA5-4319-A518-D93844CADB77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2 h 98"/>
                  <a:gd name="T2" fmla="*/ 2 w 140"/>
                  <a:gd name="T3" fmla="*/ 0 h 98"/>
                  <a:gd name="T4" fmla="*/ 3 w 140"/>
                  <a:gd name="T5" fmla="*/ 1 h 98"/>
                  <a:gd name="T6" fmla="*/ 0 w 140"/>
                  <a:gd name="T7" fmla="*/ 2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 sz="1800"/>
              </a:p>
            </p:txBody>
          </p:sp>
          <p:sp>
            <p:nvSpPr>
              <p:cNvPr id="38" name="Freeform 20">
                <a:extLst>
                  <a:ext uri="{FF2B5EF4-FFF2-40B4-BE49-F238E27FC236}">
                    <a16:creationId xmlns:a16="http://schemas.microsoft.com/office/drawing/2014/main" id="{DFA006FA-4F7F-43FD-9E37-73A9500AF6FF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1 h 49"/>
                  <a:gd name="T2" fmla="*/ 3 w 145"/>
                  <a:gd name="T3" fmla="*/ 0 h 49"/>
                  <a:gd name="T4" fmla="*/ 3 w 145"/>
                  <a:gd name="T5" fmla="*/ 1 h 49"/>
                  <a:gd name="T6" fmla="*/ 0 w 145"/>
                  <a:gd name="T7" fmla="*/ 1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 sz="1800"/>
              </a:p>
            </p:txBody>
          </p:sp>
        </p:grpSp>
        <p:grpSp>
          <p:nvGrpSpPr>
            <p:cNvPr id="13" name="Group 21">
              <a:extLst>
                <a:ext uri="{FF2B5EF4-FFF2-40B4-BE49-F238E27FC236}">
                  <a16:creationId xmlns:a16="http://schemas.microsoft.com/office/drawing/2014/main" id="{A3EF9AE3-3B6B-4681-8B38-8265303FA220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 rot="-6691250">
              <a:off x="3640" y="123"/>
              <a:ext cx="356" cy="608"/>
              <a:chOff x="1730" y="866"/>
              <a:chExt cx="129" cy="157"/>
            </a:xfrm>
          </p:grpSpPr>
          <p:sp>
            <p:nvSpPr>
              <p:cNvPr id="33" name="Freeform 22">
                <a:extLst>
                  <a:ext uri="{FF2B5EF4-FFF2-40B4-BE49-F238E27FC236}">
                    <a16:creationId xmlns:a16="http://schemas.microsoft.com/office/drawing/2014/main" id="{61744633-6394-4900-9557-BE4E880909A5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731" y="866"/>
                <a:ext cx="41" cy="59"/>
              </a:xfrm>
              <a:custGeom>
                <a:avLst/>
                <a:gdLst>
                  <a:gd name="T0" fmla="*/ 1 w 83"/>
                  <a:gd name="T1" fmla="*/ 1 h 117"/>
                  <a:gd name="T2" fmla="*/ 0 w 83"/>
                  <a:gd name="T3" fmla="*/ 0 h 117"/>
                  <a:gd name="T4" fmla="*/ 0 w 83"/>
                  <a:gd name="T5" fmla="*/ 2 h 117"/>
                  <a:gd name="T6" fmla="*/ 1 w 83"/>
                  <a:gd name="T7" fmla="*/ 1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 sz="1800"/>
              </a:p>
            </p:txBody>
          </p:sp>
          <p:sp>
            <p:nvSpPr>
              <p:cNvPr id="34" name="Freeform 23">
                <a:extLst>
                  <a:ext uri="{FF2B5EF4-FFF2-40B4-BE49-F238E27FC236}">
                    <a16:creationId xmlns:a16="http://schemas.microsoft.com/office/drawing/2014/main" id="{678E71B5-50BF-4C37-9339-B352BE06B0BE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790" y="894"/>
                <a:ext cx="70" cy="49"/>
              </a:xfrm>
              <a:custGeom>
                <a:avLst/>
                <a:gdLst>
                  <a:gd name="T0" fmla="*/ 0 w 140"/>
                  <a:gd name="T1" fmla="*/ 2 h 98"/>
                  <a:gd name="T2" fmla="*/ 2 w 140"/>
                  <a:gd name="T3" fmla="*/ 0 h 98"/>
                  <a:gd name="T4" fmla="*/ 3 w 140"/>
                  <a:gd name="T5" fmla="*/ 1 h 98"/>
                  <a:gd name="T6" fmla="*/ 0 w 140"/>
                  <a:gd name="T7" fmla="*/ 2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 sz="1800"/>
              </a:p>
            </p:txBody>
          </p:sp>
          <p:sp>
            <p:nvSpPr>
              <p:cNvPr id="35" name="Freeform 24">
                <a:extLst>
                  <a:ext uri="{FF2B5EF4-FFF2-40B4-BE49-F238E27FC236}">
                    <a16:creationId xmlns:a16="http://schemas.microsoft.com/office/drawing/2014/main" id="{94A58715-1A2C-48B3-A64A-ECA0395DAAB4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774" y="998"/>
                <a:ext cx="73" cy="25"/>
              </a:xfrm>
              <a:custGeom>
                <a:avLst/>
                <a:gdLst>
                  <a:gd name="T0" fmla="*/ 0 w 145"/>
                  <a:gd name="T1" fmla="*/ 1 h 49"/>
                  <a:gd name="T2" fmla="*/ 3 w 145"/>
                  <a:gd name="T3" fmla="*/ 0 h 49"/>
                  <a:gd name="T4" fmla="*/ 3 w 145"/>
                  <a:gd name="T5" fmla="*/ 1 h 49"/>
                  <a:gd name="T6" fmla="*/ 0 w 145"/>
                  <a:gd name="T7" fmla="*/ 1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 sz="1800"/>
              </a:p>
            </p:txBody>
          </p:sp>
        </p:grpSp>
        <p:grpSp>
          <p:nvGrpSpPr>
            <p:cNvPr id="14" name="Group 25">
              <a:extLst>
                <a:ext uri="{FF2B5EF4-FFF2-40B4-BE49-F238E27FC236}">
                  <a16:creationId xmlns:a16="http://schemas.microsoft.com/office/drawing/2014/main" id="{8B1C1F6F-8B21-49A0-82FB-2647DF204CEE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 rot="8524840">
              <a:off x="677" y="3306"/>
              <a:ext cx="500" cy="500"/>
              <a:chOff x="1727" y="869"/>
              <a:chExt cx="129" cy="156"/>
            </a:xfrm>
          </p:grpSpPr>
          <p:sp>
            <p:nvSpPr>
              <p:cNvPr id="30" name="Freeform 26">
                <a:extLst>
                  <a:ext uri="{FF2B5EF4-FFF2-40B4-BE49-F238E27FC236}">
                    <a16:creationId xmlns:a16="http://schemas.microsoft.com/office/drawing/2014/main" id="{F29C0A85-394C-49A2-ACB2-99FD95CD41A2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727" y="870"/>
                <a:ext cx="41" cy="59"/>
              </a:xfrm>
              <a:custGeom>
                <a:avLst/>
                <a:gdLst>
                  <a:gd name="T0" fmla="*/ 1 w 83"/>
                  <a:gd name="T1" fmla="*/ 1 h 117"/>
                  <a:gd name="T2" fmla="*/ 0 w 83"/>
                  <a:gd name="T3" fmla="*/ 0 h 117"/>
                  <a:gd name="T4" fmla="*/ 0 w 83"/>
                  <a:gd name="T5" fmla="*/ 2 h 117"/>
                  <a:gd name="T6" fmla="*/ 1 w 83"/>
                  <a:gd name="T7" fmla="*/ 1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 sz="1800"/>
              </a:p>
            </p:txBody>
          </p:sp>
          <p:sp>
            <p:nvSpPr>
              <p:cNvPr id="31" name="Freeform 27">
                <a:extLst>
                  <a:ext uri="{FF2B5EF4-FFF2-40B4-BE49-F238E27FC236}">
                    <a16:creationId xmlns:a16="http://schemas.microsoft.com/office/drawing/2014/main" id="{FB2DFF10-7133-48BD-B5C1-112749513029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786" y="898"/>
                <a:ext cx="70" cy="49"/>
              </a:xfrm>
              <a:custGeom>
                <a:avLst/>
                <a:gdLst>
                  <a:gd name="T0" fmla="*/ 0 w 140"/>
                  <a:gd name="T1" fmla="*/ 2 h 98"/>
                  <a:gd name="T2" fmla="*/ 2 w 140"/>
                  <a:gd name="T3" fmla="*/ 0 h 98"/>
                  <a:gd name="T4" fmla="*/ 3 w 140"/>
                  <a:gd name="T5" fmla="*/ 1 h 98"/>
                  <a:gd name="T6" fmla="*/ 0 w 140"/>
                  <a:gd name="T7" fmla="*/ 2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 sz="1800"/>
              </a:p>
            </p:txBody>
          </p:sp>
          <p:sp>
            <p:nvSpPr>
              <p:cNvPr id="32" name="Freeform 28">
                <a:extLst>
                  <a:ext uri="{FF2B5EF4-FFF2-40B4-BE49-F238E27FC236}">
                    <a16:creationId xmlns:a16="http://schemas.microsoft.com/office/drawing/2014/main" id="{8BBE30CA-65F6-45C6-8689-CD2B49AE14F1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772" y="1001"/>
                <a:ext cx="73" cy="25"/>
              </a:xfrm>
              <a:custGeom>
                <a:avLst/>
                <a:gdLst>
                  <a:gd name="T0" fmla="*/ 0 w 145"/>
                  <a:gd name="T1" fmla="*/ 1 h 49"/>
                  <a:gd name="T2" fmla="*/ 3 w 145"/>
                  <a:gd name="T3" fmla="*/ 0 h 49"/>
                  <a:gd name="T4" fmla="*/ 3 w 145"/>
                  <a:gd name="T5" fmla="*/ 1 h 49"/>
                  <a:gd name="T6" fmla="*/ 0 w 145"/>
                  <a:gd name="T7" fmla="*/ 1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 sz="1800"/>
              </a:p>
            </p:txBody>
          </p:sp>
        </p:grpSp>
        <p:grpSp>
          <p:nvGrpSpPr>
            <p:cNvPr id="15" name="Group 29">
              <a:extLst>
                <a:ext uri="{FF2B5EF4-FFF2-40B4-BE49-F238E27FC236}">
                  <a16:creationId xmlns:a16="http://schemas.microsoft.com/office/drawing/2014/main" id="{AB916E6D-9957-4F87-9F19-838042BF9F3C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 rot="4106450" flipH="1">
              <a:off x="404" y="266"/>
              <a:ext cx="708" cy="891"/>
              <a:chOff x="1727" y="866"/>
              <a:chExt cx="129" cy="157"/>
            </a:xfrm>
          </p:grpSpPr>
          <p:sp>
            <p:nvSpPr>
              <p:cNvPr id="27" name="Freeform 30">
                <a:extLst>
                  <a:ext uri="{FF2B5EF4-FFF2-40B4-BE49-F238E27FC236}">
                    <a16:creationId xmlns:a16="http://schemas.microsoft.com/office/drawing/2014/main" id="{10E76305-F67E-4AB2-99B0-9090539DF6F7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1 w 83"/>
                  <a:gd name="T1" fmla="*/ 1 h 117"/>
                  <a:gd name="T2" fmla="*/ 0 w 83"/>
                  <a:gd name="T3" fmla="*/ 0 h 117"/>
                  <a:gd name="T4" fmla="*/ 0 w 83"/>
                  <a:gd name="T5" fmla="*/ 2 h 117"/>
                  <a:gd name="T6" fmla="*/ 1 w 83"/>
                  <a:gd name="T7" fmla="*/ 1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 sz="1800"/>
              </a:p>
            </p:txBody>
          </p:sp>
          <p:sp>
            <p:nvSpPr>
              <p:cNvPr id="28" name="Freeform 31">
                <a:extLst>
                  <a:ext uri="{FF2B5EF4-FFF2-40B4-BE49-F238E27FC236}">
                    <a16:creationId xmlns:a16="http://schemas.microsoft.com/office/drawing/2014/main" id="{2E574DAF-ED01-4AE8-B20D-41E74DCB9BC0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2 h 98"/>
                  <a:gd name="T2" fmla="*/ 2 w 140"/>
                  <a:gd name="T3" fmla="*/ 0 h 98"/>
                  <a:gd name="T4" fmla="*/ 3 w 140"/>
                  <a:gd name="T5" fmla="*/ 1 h 98"/>
                  <a:gd name="T6" fmla="*/ 0 w 140"/>
                  <a:gd name="T7" fmla="*/ 2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 sz="1800"/>
              </a:p>
            </p:txBody>
          </p:sp>
          <p:sp>
            <p:nvSpPr>
              <p:cNvPr id="29" name="Freeform 32">
                <a:extLst>
                  <a:ext uri="{FF2B5EF4-FFF2-40B4-BE49-F238E27FC236}">
                    <a16:creationId xmlns:a16="http://schemas.microsoft.com/office/drawing/2014/main" id="{71E24D0D-A6F5-4EB0-B9E5-F7BE1E5BA482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1 h 49"/>
                  <a:gd name="T2" fmla="*/ 3 w 145"/>
                  <a:gd name="T3" fmla="*/ 0 h 49"/>
                  <a:gd name="T4" fmla="*/ 3 w 145"/>
                  <a:gd name="T5" fmla="*/ 1 h 49"/>
                  <a:gd name="T6" fmla="*/ 0 w 145"/>
                  <a:gd name="T7" fmla="*/ 1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 sz="1800"/>
              </a:p>
            </p:txBody>
          </p:sp>
        </p:grpSp>
        <p:grpSp>
          <p:nvGrpSpPr>
            <p:cNvPr id="16" name="Group 33">
              <a:extLst>
                <a:ext uri="{FF2B5EF4-FFF2-40B4-BE49-F238E27FC236}">
                  <a16:creationId xmlns:a16="http://schemas.microsoft.com/office/drawing/2014/main" id="{4BF4236B-5AA0-4F75-AC37-363D47CF965E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 rot="10015322" flipH="1">
              <a:off x="4620" y="2392"/>
              <a:ext cx="708" cy="891"/>
              <a:chOff x="1727" y="866"/>
              <a:chExt cx="129" cy="157"/>
            </a:xfrm>
          </p:grpSpPr>
          <p:sp>
            <p:nvSpPr>
              <p:cNvPr id="24" name="Freeform 34">
                <a:extLst>
                  <a:ext uri="{FF2B5EF4-FFF2-40B4-BE49-F238E27FC236}">
                    <a16:creationId xmlns:a16="http://schemas.microsoft.com/office/drawing/2014/main" id="{A82F354E-31EC-4F31-A89D-38F623A05FFD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1 w 83"/>
                  <a:gd name="T1" fmla="*/ 1 h 117"/>
                  <a:gd name="T2" fmla="*/ 0 w 83"/>
                  <a:gd name="T3" fmla="*/ 0 h 117"/>
                  <a:gd name="T4" fmla="*/ 0 w 83"/>
                  <a:gd name="T5" fmla="*/ 2 h 117"/>
                  <a:gd name="T6" fmla="*/ 1 w 83"/>
                  <a:gd name="T7" fmla="*/ 1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 sz="1800"/>
              </a:p>
            </p:txBody>
          </p:sp>
          <p:sp>
            <p:nvSpPr>
              <p:cNvPr id="25" name="Freeform 35">
                <a:extLst>
                  <a:ext uri="{FF2B5EF4-FFF2-40B4-BE49-F238E27FC236}">
                    <a16:creationId xmlns:a16="http://schemas.microsoft.com/office/drawing/2014/main" id="{F764091B-1457-4F95-B2EE-68D297529C2B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2 h 98"/>
                  <a:gd name="T2" fmla="*/ 2 w 140"/>
                  <a:gd name="T3" fmla="*/ 0 h 98"/>
                  <a:gd name="T4" fmla="*/ 3 w 140"/>
                  <a:gd name="T5" fmla="*/ 1 h 98"/>
                  <a:gd name="T6" fmla="*/ 0 w 140"/>
                  <a:gd name="T7" fmla="*/ 2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 sz="1800"/>
              </a:p>
            </p:txBody>
          </p:sp>
          <p:sp>
            <p:nvSpPr>
              <p:cNvPr id="26" name="Freeform 36">
                <a:extLst>
                  <a:ext uri="{FF2B5EF4-FFF2-40B4-BE49-F238E27FC236}">
                    <a16:creationId xmlns:a16="http://schemas.microsoft.com/office/drawing/2014/main" id="{676A7361-09D1-46DF-A51F-39546C469B27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1 h 49"/>
                  <a:gd name="T2" fmla="*/ 3 w 145"/>
                  <a:gd name="T3" fmla="*/ 0 h 49"/>
                  <a:gd name="T4" fmla="*/ 3 w 145"/>
                  <a:gd name="T5" fmla="*/ 1 h 49"/>
                  <a:gd name="T6" fmla="*/ 0 w 145"/>
                  <a:gd name="T7" fmla="*/ 1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 sz="1800"/>
              </a:p>
            </p:txBody>
          </p:sp>
        </p:grpSp>
        <p:sp>
          <p:nvSpPr>
            <p:cNvPr id="17" name="Freeform 37">
              <a:extLst>
                <a:ext uri="{FF2B5EF4-FFF2-40B4-BE49-F238E27FC236}">
                  <a16:creationId xmlns:a16="http://schemas.microsoft.com/office/drawing/2014/main" id="{F90A6732-29EB-44D9-8C82-2A1F21D22994}"/>
                </a:ext>
              </a:extLst>
            </p:cNvPr>
            <p:cNvSpPr>
              <a:spLocks/>
            </p:cNvSpPr>
            <p:nvPr userDrawn="1"/>
          </p:nvSpPr>
          <p:spPr bwMode="ltGray">
            <a:xfrm>
              <a:off x="1217" y="2"/>
              <a:ext cx="862" cy="886"/>
            </a:xfrm>
            <a:custGeom>
              <a:avLst/>
              <a:gdLst>
                <a:gd name="T0" fmla="*/ 0 w 862"/>
                <a:gd name="T1" fmla="*/ 0 h 886"/>
                <a:gd name="T2" fmla="*/ 6 w 862"/>
                <a:gd name="T3" fmla="*/ 107 h 886"/>
                <a:gd name="T4" fmla="*/ 37 w 862"/>
                <a:gd name="T5" fmla="*/ 262 h 886"/>
                <a:gd name="T6" fmla="*/ 83 w 862"/>
                <a:gd name="T7" fmla="*/ 410 h 886"/>
                <a:gd name="T8" fmla="*/ 149 w 862"/>
                <a:gd name="T9" fmla="*/ 546 h 886"/>
                <a:gd name="T10" fmla="*/ 237 w 862"/>
                <a:gd name="T11" fmla="*/ 666 h 886"/>
                <a:gd name="T12" fmla="*/ 338 w 862"/>
                <a:gd name="T13" fmla="*/ 764 h 886"/>
                <a:gd name="T14" fmla="*/ 450 w 862"/>
                <a:gd name="T15" fmla="*/ 838 h 886"/>
                <a:gd name="T16" fmla="*/ 579 w 862"/>
                <a:gd name="T17" fmla="*/ 879 h 886"/>
                <a:gd name="T18" fmla="*/ 714 w 862"/>
                <a:gd name="T19" fmla="*/ 886 h 886"/>
                <a:gd name="T20" fmla="*/ 862 w 862"/>
                <a:gd name="T21" fmla="*/ 851 h 886"/>
                <a:gd name="T22" fmla="*/ 784 w 862"/>
                <a:gd name="T23" fmla="*/ 856 h 886"/>
                <a:gd name="T24" fmla="*/ 700 w 862"/>
                <a:gd name="T25" fmla="*/ 835 h 886"/>
                <a:gd name="T26" fmla="*/ 621 w 862"/>
                <a:gd name="T27" fmla="*/ 794 h 886"/>
                <a:gd name="T28" fmla="*/ 542 w 862"/>
                <a:gd name="T29" fmla="*/ 728 h 886"/>
                <a:gd name="T30" fmla="*/ 466 w 862"/>
                <a:gd name="T31" fmla="*/ 649 h 886"/>
                <a:gd name="T32" fmla="*/ 397 w 862"/>
                <a:gd name="T33" fmla="*/ 557 h 886"/>
                <a:gd name="T34" fmla="*/ 334 w 862"/>
                <a:gd name="T35" fmla="*/ 454 h 886"/>
                <a:gd name="T36" fmla="*/ 279 w 862"/>
                <a:gd name="T37" fmla="*/ 339 h 886"/>
                <a:gd name="T38" fmla="*/ 238 w 862"/>
                <a:gd name="T39" fmla="*/ 225 h 886"/>
                <a:gd name="T40" fmla="*/ 205 w 862"/>
                <a:gd name="T41" fmla="*/ 105 h 886"/>
                <a:gd name="T42" fmla="*/ 184 w 862"/>
                <a:gd name="T43" fmla="*/ 3 h 88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862" h="886">
                  <a:moveTo>
                    <a:pt x="0" y="0"/>
                  </a:moveTo>
                  <a:lnTo>
                    <a:pt x="6" y="107"/>
                  </a:lnTo>
                  <a:lnTo>
                    <a:pt x="37" y="262"/>
                  </a:lnTo>
                  <a:lnTo>
                    <a:pt x="83" y="410"/>
                  </a:lnTo>
                  <a:lnTo>
                    <a:pt x="149" y="546"/>
                  </a:lnTo>
                  <a:lnTo>
                    <a:pt x="237" y="666"/>
                  </a:lnTo>
                  <a:lnTo>
                    <a:pt x="338" y="764"/>
                  </a:lnTo>
                  <a:lnTo>
                    <a:pt x="450" y="838"/>
                  </a:lnTo>
                  <a:lnTo>
                    <a:pt x="579" y="879"/>
                  </a:lnTo>
                  <a:lnTo>
                    <a:pt x="714" y="886"/>
                  </a:lnTo>
                  <a:lnTo>
                    <a:pt x="862" y="851"/>
                  </a:lnTo>
                  <a:lnTo>
                    <a:pt x="784" y="856"/>
                  </a:lnTo>
                  <a:lnTo>
                    <a:pt x="700" y="835"/>
                  </a:lnTo>
                  <a:lnTo>
                    <a:pt x="621" y="794"/>
                  </a:lnTo>
                  <a:lnTo>
                    <a:pt x="542" y="728"/>
                  </a:lnTo>
                  <a:lnTo>
                    <a:pt x="466" y="649"/>
                  </a:lnTo>
                  <a:lnTo>
                    <a:pt x="397" y="557"/>
                  </a:lnTo>
                  <a:lnTo>
                    <a:pt x="334" y="454"/>
                  </a:lnTo>
                  <a:lnTo>
                    <a:pt x="279" y="339"/>
                  </a:lnTo>
                  <a:lnTo>
                    <a:pt x="238" y="225"/>
                  </a:lnTo>
                  <a:lnTo>
                    <a:pt x="205" y="105"/>
                  </a:lnTo>
                  <a:lnTo>
                    <a:pt x="184" y="3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8" name="Freeform 38">
              <a:extLst>
                <a:ext uri="{FF2B5EF4-FFF2-40B4-BE49-F238E27FC236}">
                  <a16:creationId xmlns:a16="http://schemas.microsoft.com/office/drawing/2014/main" id="{4FBF993E-318E-4DCB-B2EE-A3D188A422FA}"/>
                </a:ext>
              </a:extLst>
            </p:cNvPr>
            <p:cNvSpPr>
              <a:spLocks/>
            </p:cNvSpPr>
            <p:nvPr userDrawn="1"/>
          </p:nvSpPr>
          <p:spPr bwMode="ltGray">
            <a:xfrm rot="9832527" flipV="1">
              <a:off x="2158" y="102"/>
              <a:ext cx="681" cy="593"/>
            </a:xfrm>
            <a:custGeom>
              <a:avLst/>
              <a:gdLst>
                <a:gd name="T0" fmla="*/ 0 w 257"/>
                <a:gd name="T1" fmla="*/ 0 h 237"/>
                <a:gd name="T2" fmla="*/ 0 w 257"/>
                <a:gd name="T3" fmla="*/ 6185 h 237"/>
                <a:gd name="T4" fmla="*/ 1039 w 257"/>
                <a:gd name="T5" fmla="*/ 12265 h 237"/>
                <a:gd name="T6" fmla="*/ 2064 w 257"/>
                <a:gd name="T7" fmla="*/ 18418 h 237"/>
                <a:gd name="T8" fmla="*/ 3800 w 257"/>
                <a:gd name="T9" fmla="*/ 24028 h 237"/>
                <a:gd name="T10" fmla="*/ 6269 w 257"/>
                <a:gd name="T11" fmla="*/ 29242 h 237"/>
                <a:gd name="T12" fmla="*/ 9415 w 257"/>
                <a:gd name="T13" fmla="*/ 34602 h 237"/>
                <a:gd name="T14" fmla="*/ 13207 w 257"/>
                <a:gd name="T15" fmla="*/ 39503 h 237"/>
                <a:gd name="T16" fmla="*/ 17658 w 257"/>
                <a:gd name="T17" fmla="*/ 43624 h 237"/>
                <a:gd name="T18" fmla="*/ 23276 w 257"/>
                <a:gd name="T19" fmla="*/ 47588 h 237"/>
                <a:gd name="T20" fmla="*/ 29771 w 257"/>
                <a:gd name="T21" fmla="*/ 50985 h 237"/>
                <a:gd name="T22" fmla="*/ 36729 w 257"/>
                <a:gd name="T23" fmla="*/ 53728 h 237"/>
                <a:gd name="T24" fmla="*/ 45304 w 257"/>
                <a:gd name="T25" fmla="*/ 55895 h 237"/>
                <a:gd name="T26" fmla="*/ 54718 w 257"/>
                <a:gd name="T27" fmla="*/ 57378 h 237"/>
                <a:gd name="T28" fmla="*/ 65082 w 257"/>
                <a:gd name="T29" fmla="*/ 58162 h 237"/>
                <a:gd name="T30" fmla="*/ 76169 w 257"/>
                <a:gd name="T31" fmla="*/ 57846 h 237"/>
                <a:gd name="T32" fmla="*/ 88991 w 257"/>
                <a:gd name="T33" fmla="*/ 56878 h 237"/>
                <a:gd name="T34" fmla="*/ 77602 w 257"/>
                <a:gd name="T35" fmla="*/ 55687 h 237"/>
                <a:gd name="T36" fmla="*/ 67538 w 257"/>
                <a:gd name="T37" fmla="*/ 53935 h 237"/>
                <a:gd name="T38" fmla="*/ 58778 w 257"/>
                <a:gd name="T39" fmla="*/ 51976 h 237"/>
                <a:gd name="T40" fmla="*/ 51221 w 257"/>
                <a:gd name="T41" fmla="*/ 50015 h 237"/>
                <a:gd name="T42" fmla="*/ 44284 w 257"/>
                <a:gd name="T43" fmla="*/ 47385 h 237"/>
                <a:gd name="T44" fmla="*/ 38793 w 257"/>
                <a:gd name="T45" fmla="*/ 44600 h 237"/>
                <a:gd name="T46" fmla="*/ 33584 w 257"/>
                <a:gd name="T47" fmla="*/ 41462 h 237"/>
                <a:gd name="T48" fmla="*/ 29140 w 257"/>
                <a:gd name="T49" fmla="*/ 38065 h 237"/>
                <a:gd name="T50" fmla="*/ 24948 w 257"/>
                <a:gd name="T51" fmla="*/ 34602 h 237"/>
                <a:gd name="T52" fmla="*/ 21156 w 257"/>
                <a:gd name="T53" fmla="*/ 30688 h 237"/>
                <a:gd name="T54" fmla="*/ 18045 w 257"/>
                <a:gd name="T55" fmla="*/ 26300 h 237"/>
                <a:gd name="T56" fmla="*/ 14887 w 257"/>
                <a:gd name="T57" fmla="*/ 21556 h 237"/>
                <a:gd name="T58" fmla="*/ 11389 w 257"/>
                <a:gd name="T59" fmla="*/ 16967 h 237"/>
                <a:gd name="T60" fmla="*/ 7984 w 257"/>
                <a:gd name="T61" fmla="*/ 11562 h 237"/>
                <a:gd name="T62" fmla="*/ 4184 w 257"/>
                <a:gd name="T63" fmla="*/ 5872 h 237"/>
                <a:gd name="T64" fmla="*/ 0 w 257"/>
                <a:gd name="T65" fmla="*/ 0 h 23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57" h="237">
                  <a:moveTo>
                    <a:pt x="0" y="0"/>
                  </a:moveTo>
                  <a:lnTo>
                    <a:pt x="0" y="25"/>
                  </a:lnTo>
                  <a:lnTo>
                    <a:pt x="3" y="50"/>
                  </a:lnTo>
                  <a:lnTo>
                    <a:pt x="6" y="75"/>
                  </a:lnTo>
                  <a:lnTo>
                    <a:pt x="11" y="98"/>
                  </a:lnTo>
                  <a:lnTo>
                    <a:pt x="18" y="119"/>
                  </a:lnTo>
                  <a:lnTo>
                    <a:pt x="27" y="141"/>
                  </a:lnTo>
                  <a:lnTo>
                    <a:pt x="38" y="161"/>
                  </a:lnTo>
                  <a:lnTo>
                    <a:pt x="51" y="178"/>
                  </a:lnTo>
                  <a:lnTo>
                    <a:pt x="67" y="194"/>
                  </a:lnTo>
                  <a:lnTo>
                    <a:pt x="86" y="208"/>
                  </a:lnTo>
                  <a:lnTo>
                    <a:pt x="106" y="219"/>
                  </a:lnTo>
                  <a:lnTo>
                    <a:pt x="131" y="228"/>
                  </a:lnTo>
                  <a:lnTo>
                    <a:pt x="158" y="234"/>
                  </a:lnTo>
                  <a:lnTo>
                    <a:pt x="188" y="237"/>
                  </a:lnTo>
                  <a:lnTo>
                    <a:pt x="220" y="236"/>
                  </a:lnTo>
                  <a:lnTo>
                    <a:pt x="257" y="232"/>
                  </a:lnTo>
                  <a:lnTo>
                    <a:pt x="224" y="227"/>
                  </a:lnTo>
                  <a:lnTo>
                    <a:pt x="195" y="220"/>
                  </a:lnTo>
                  <a:lnTo>
                    <a:pt x="170" y="212"/>
                  </a:lnTo>
                  <a:lnTo>
                    <a:pt x="148" y="204"/>
                  </a:lnTo>
                  <a:lnTo>
                    <a:pt x="128" y="193"/>
                  </a:lnTo>
                  <a:lnTo>
                    <a:pt x="112" y="182"/>
                  </a:lnTo>
                  <a:lnTo>
                    <a:pt x="97" y="169"/>
                  </a:lnTo>
                  <a:lnTo>
                    <a:pt x="84" y="155"/>
                  </a:lnTo>
                  <a:lnTo>
                    <a:pt x="72" y="141"/>
                  </a:lnTo>
                  <a:lnTo>
                    <a:pt x="61" y="125"/>
                  </a:lnTo>
                  <a:lnTo>
                    <a:pt x="52" y="107"/>
                  </a:lnTo>
                  <a:lnTo>
                    <a:pt x="43" y="88"/>
                  </a:lnTo>
                  <a:lnTo>
                    <a:pt x="33" y="69"/>
                  </a:lnTo>
                  <a:lnTo>
                    <a:pt x="23" y="47"/>
                  </a:lnTo>
                  <a:lnTo>
                    <a:pt x="12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9" name="Freeform 39">
              <a:extLst>
                <a:ext uri="{FF2B5EF4-FFF2-40B4-BE49-F238E27FC236}">
                  <a16:creationId xmlns:a16="http://schemas.microsoft.com/office/drawing/2014/main" id="{35F863DA-61D0-4B20-8A35-49AC2DE2CAA8}"/>
                </a:ext>
              </a:extLst>
            </p:cNvPr>
            <p:cNvSpPr>
              <a:spLocks/>
            </p:cNvSpPr>
            <p:nvPr userDrawn="1"/>
          </p:nvSpPr>
          <p:spPr bwMode="ltGray">
            <a:xfrm rot="9832527" flipV="1">
              <a:off x="1997" y="858"/>
              <a:ext cx="330" cy="278"/>
            </a:xfrm>
            <a:custGeom>
              <a:avLst/>
              <a:gdLst>
                <a:gd name="T0" fmla="*/ 27387 w 124"/>
                <a:gd name="T1" fmla="*/ 0 h 110"/>
                <a:gd name="T2" fmla="*/ 44047 w 124"/>
                <a:gd name="T3" fmla="*/ 28154 h 110"/>
                <a:gd name="T4" fmla="*/ 42581 w 124"/>
                <a:gd name="T5" fmla="*/ 27828 h 110"/>
                <a:gd name="T6" fmla="*/ 38019 w 124"/>
                <a:gd name="T7" fmla="*/ 27330 h 110"/>
                <a:gd name="T8" fmla="*/ 31645 w 124"/>
                <a:gd name="T9" fmla="*/ 26276 h 110"/>
                <a:gd name="T10" fmla="*/ 24180 w 124"/>
                <a:gd name="T11" fmla="*/ 25778 h 110"/>
                <a:gd name="T12" fmla="*/ 16000 w 124"/>
                <a:gd name="T13" fmla="*/ 25247 h 110"/>
                <a:gd name="T14" fmla="*/ 8931 w 124"/>
                <a:gd name="T15" fmla="*/ 25586 h 110"/>
                <a:gd name="T16" fmla="*/ 3202 w 124"/>
                <a:gd name="T17" fmla="*/ 26602 h 110"/>
                <a:gd name="T18" fmla="*/ 0 w 124"/>
                <a:gd name="T19" fmla="*/ 28685 h 110"/>
                <a:gd name="T20" fmla="*/ 1453 w 124"/>
                <a:gd name="T21" fmla="*/ 25586 h 110"/>
                <a:gd name="T22" fmla="*/ 2813 w 124"/>
                <a:gd name="T23" fmla="*/ 23210 h 110"/>
                <a:gd name="T24" fmla="*/ 5708 w 124"/>
                <a:gd name="T25" fmla="*/ 21340 h 110"/>
                <a:gd name="T26" fmla="*/ 8931 w 124"/>
                <a:gd name="T27" fmla="*/ 19786 h 110"/>
                <a:gd name="T28" fmla="*/ 12798 w 124"/>
                <a:gd name="T29" fmla="*/ 18773 h 110"/>
                <a:gd name="T30" fmla="*/ 16700 w 124"/>
                <a:gd name="T31" fmla="*/ 18434 h 110"/>
                <a:gd name="T32" fmla="*/ 20958 w 124"/>
                <a:gd name="T33" fmla="*/ 18434 h 110"/>
                <a:gd name="T34" fmla="*/ 25631 w 124"/>
                <a:gd name="T35" fmla="*/ 19288 h 110"/>
                <a:gd name="T36" fmla="*/ 25878 w 124"/>
                <a:gd name="T37" fmla="*/ 18434 h 110"/>
                <a:gd name="T38" fmla="*/ 24825 w 124"/>
                <a:gd name="T39" fmla="*/ 14640 h 110"/>
                <a:gd name="T40" fmla="*/ 23768 w 124"/>
                <a:gd name="T41" fmla="*/ 9912 h 110"/>
                <a:gd name="T42" fmla="*/ 23068 w 124"/>
                <a:gd name="T43" fmla="*/ 7829 h 110"/>
                <a:gd name="T44" fmla="*/ 22429 w 124"/>
                <a:gd name="T45" fmla="*/ 7829 h 110"/>
                <a:gd name="T46" fmla="*/ 21623 w 124"/>
                <a:gd name="T47" fmla="*/ 7506 h 110"/>
                <a:gd name="T48" fmla="*/ 20958 w 124"/>
                <a:gd name="T49" fmla="*/ 6816 h 110"/>
                <a:gd name="T50" fmla="*/ 20319 w 124"/>
                <a:gd name="T51" fmla="*/ 6005 h 110"/>
                <a:gd name="T52" fmla="*/ 20319 w 124"/>
                <a:gd name="T53" fmla="*/ 4938 h 110"/>
                <a:gd name="T54" fmla="*/ 20958 w 124"/>
                <a:gd name="T55" fmla="*/ 3584 h 110"/>
                <a:gd name="T56" fmla="*/ 23465 w 124"/>
                <a:gd name="T57" fmla="*/ 2082 h 110"/>
                <a:gd name="T58" fmla="*/ 27387 w 124"/>
                <a:gd name="T59" fmla="*/ 0 h 110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124" h="110">
                  <a:moveTo>
                    <a:pt x="77" y="0"/>
                  </a:moveTo>
                  <a:lnTo>
                    <a:pt x="124" y="108"/>
                  </a:lnTo>
                  <a:lnTo>
                    <a:pt x="120" y="107"/>
                  </a:lnTo>
                  <a:lnTo>
                    <a:pt x="107" y="105"/>
                  </a:lnTo>
                  <a:lnTo>
                    <a:pt x="89" y="101"/>
                  </a:lnTo>
                  <a:lnTo>
                    <a:pt x="68" y="99"/>
                  </a:lnTo>
                  <a:lnTo>
                    <a:pt x="45" y="97"/>
                  </a:lnTo>
                  <a:lnTo>
                    <a:pt x="25" y="98"/>
                  </a:lnTo>
                  <a:lnTo>
                    <a:pt x="9" y="102"/>
                  </a:lnTo>
                  <a:lnTo>
                    <a:pt x="0" y="110"/>
                  </a:lnTo>
                  <a:lnTo>
                    <a:pt x="4" y="98"/>
                  </a:lnTo>
                  <a:lnTo>
                    <a:pt x="8" y="89"/>
                  </a:lnTo>
                  <a:lnTo>
                    <a:pt x="16" y="82"/>
                  </a:lnTo>
                  <a:lnTo>
                    <a:pt x="25" y="76"/>
                  </a:lnTo>
                  <a:lnTo>
                    <a:pt x="36" y="72"/>
                  </a:lnTo>
                  <a:lnTo>
                    <a:pt x="47" y="71"/>
                  </a:lnTo>
                  <a:lnTo>
                    <a:pt x="59" y="71"/>
                  </a:lnTo>
                  <a:lnTo>
                    <a:pt x="72" y="74"/>
                  </a:lnTo>
                  <a:lnTo>
                    <a:pt x="73" y="71"/>
                  </a:lnTo>
                  <a:lnTo>
                    <a:pt x="70" y="56"/>
                  </a:lnTo>
                  <a:lnTo>
                    <a:pt x="67" y="38"/>
                  </a:lnTo>
                  <a:lnTo>
                    <a:pt x="65" y="30"/>
                  </a:lnTo>
                  <a:lnTo>
                    <a:pt x="63" y="30"/>
                  </a:lnTo>
                  <a:lnTo>
                    <a:pt x="61" y="29"/>
                  </a:lnTo>
                  <a:lnTo>
                    <a:pt x="59" y="26"/>
                  </a:lnTo>
                  <a:lnTo>
                    <a:pt x="57" y="23"/>
                  </a:lnTo>
                  <a:lnTo>
                    <a:pt x="57" y="19"/>
                  </a:lnTo>
                  <a:lnTo>
                    <a:pt x="59" y="14"/>
                  </a:lnTo>
                  <a:lnTo>
                    <a:pt x="66" y="8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20" name="Freeform 40">
              <a:extLst>
                <a:ext uri="{FF2B5EF4-FFF2-40B4-BE49-F238E27FC236}">
                  <a16:creationId xmlns:a16="http://schemas.microsoft.com/office/drawing/2014/main" id="{47B7D8D1-E50C-4BAF-8F23-422B91A07BBB}"/>
                </a:ext>
              </a:extLst>
            </p:cNvPr>
            <p:cNvSpPr>
              <a:spLocks/>
            </p:cNvSpPr>
            <p:nvPr userDrawn="1"/>
          </p:nvSpPr>
          <p:spPr bwMode="ltGray">
            <a:xfrm rot="9832527" flipV="1">
              <a:off x="2224" y="808"/>
              <a:ext cx="123" cy="233"/>
            </a:xfrm>
            <a:custGeom>
              <a:avLst/>
              <a:gdLst>
                <a:gd name="T0" fmla="*/ 11353 w 46"/>
                <a:gd name="T1" fmla="*/ 0 h 94"/>
                <a:gd name="T2" fmla="*/ 7265 w 46"/>
                <a:gd name="T3" fmla="*/ 8804 h 94"/>
                <a:gd name="T4" fmla="*/ 5471 w 46"/>
                <a:gd name="T5" fmla="*/ 14421 h 94"/>
                <a:gd name="T6" fmla="*/ 3998 w 46"/>
                <a:gd name="T7" fmla="*/ 18352 h 94"/>
                <a:gd name="T8" fmla="*/ 0 w 46"/>
                <a:gd name="T9" fmla="*/ 21823 h 94"/>
                <a:gd name="T10" fmla="*/ 4396 w 46"/>
                <a:gd name="T11" fmla="*/ 20392 h 94"/>
                <a:gd name="T12" fmla="*/ 8487 w 46"/>
                <a:gd name="T13" fmla="*/ 18536 h 94"/>
                <a:gd name="T14" fmla="*/ 11755 w 46"/>
                <a:gd name="T15" fmla="*/ 16005 h 94"/>
                <a:gd name="T16" fmla="*/ 14629 w 46"/>
                <a:gd name="T17" fmla="*/ 13222 h 94"/>
                <a:gd name="T18" fmla="*/ 16402 w 46"/>
                <a:gd name="T19" fmla="*/ 10188 h 94"/>
                <a:gd name="T20" fmla="*/ 16824 w 46"/>
                <a:gd name="T21" fmla="*/ 6913 h 94"/>
                <a:gd name="T22" fmla="*/ 15295 w 46"/>
                <a:gd name="T23" fmla="*/ 3470 h 94"/>
                <a:gd name="T24" fmla="*/ 11353 w 46"/>
                <a:gd name="T25" fmla="*/ 0 h 9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6" h="94">
                  <a:moveTo>
                    <a:pt x="31" y="0"/>
                  </a:moveTo>
                  <a:lnTo>
                    <a:pt x="20" y="38"/>
                  </a:lnTo>
                  <a:lnTo>
                    <a:pt x="15" y="62"/>
                  </a:lnTo>
                  <a:lnTo>
                    <a:pt x="11" y="79"/>
                  </a:lnTo>
                  <a:lnTo>
                    <a:pt x="0" y="94"/>
                  </a:lnTo>
                  <a:lnTo>
                    <a:pt x="12" y="88"/>
                  </a:lnTo>
                  <a:lnTo>
                    <a:pt x="23" y="80"/>
                  </a:lnTo>
                  <a:lnTo>
                    <a:pt x="32" y="69"/>
                  </a:lnTo>
                  <a:lnTo>
                    <a:pt x="40" y="57"/>
                  </a:lnTo>
                  <a:lnTo>
                    <a:pt x="45" y="44"/>
                  </a:lnTo>
                  <a:lnTo>
                    <a:pt x="46" y="30"/>
                  </a:lnTo>
                  <a:lnTo>
                    <a:pt x="42" y="15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21" name="Freeform 41">
              <a:extLst>
                <a:ext uri="{FF2B5EF4-FFF2-40B4-BE49-F238E27FC236}">
                  <a16:creationId xmlns:a16="http://schemas.microsoft.com/office/drawing/2014/main" id="{1B4EA7FE-A7AC-4994-91D8-EC229419191B}"/>
                </a:ext>
              </a:extLst>
            </p:cNvPr>
            <p:cNvSpPr>
              <a:spLocks/>
            </p:cNvSpPr>
            <p:nvPr userDrawn="1"/>
          </p:nvSpPr>
          <p:spPr bwMode="ltGray">
            <a:xfrm>
              <a:off x="1603" y="0"/>
              <a:ext cx="124" cy="121"/>
            </a:xfrm>
            <a:custGeom>
              <a:avLst/>
              <a:gdLst>
                <a:gd name="T0" fmla="*/ 124 w 124"/>
                <a:gd name="T1" fmla="*/ 0 h 121"/>
                <a:gd name="T2" fmla="*/ 113 w 124"/>
                <a:gd name="T3" fmla="*/ 9 h 121"/>
                <a:gd name="T4" fmla="*/ 99 w 124"/>
                <a:gd name="T5" fmla="*/ 25 h 121"/>
                <a:gd name="T6" fmla="*/ 81 w 124"/>
                <a:gd name="T7" fmla="*/ 41 h 121"/>
                <a:gd name="T8" fmla="*/ 63 w 124"/>
                <a:gd name="T9" fmla="*/ 54 h 121"/>
                <a:gd name="T10" fmla="*/ 41 w 124"/>
                <a:gd name="T11" fmla="*/ 66 h 121"/>
                <a:gd name="T12" fmla="*/ 22 w 124"/>
                <a:gd name="T13" fmla="*/ 74 h 121"/>
                <a:gd name="T14" fmla="*/ 0 w 124"/>
                <a:gd name="T15" fmla="*/ 75 h 121"/>
                <a:gd name="T16" fmla="*/ 10 w 124"/>
                <a:gd name="T17" fmla="*/ 96 h 121"/>
                <a:gd name="T18" fmla="*/ 23 w 124"/>
                <a:gd name="T19" fmla="*/ 113 h 121"/>
                <a:gd name="T20" fmla="*/ 41 w 124"/>
                <a:gd name="T21" fmla="*/ 121 h 121"/>
                <a:gd name="T22" fmla="*/ 60 w 124"/>
                <a:gd name="T23" fmla="*/ 121 h 121"/>
                <a:gd name="T24" fmla="*/ 83 w 124"/>
                <a:gd name="T25" fmla="*/ 111 h 121"/>
                <a:gd name="T26" fmla="*/ 101 w 124"/>
                <a:gd name="T27" fmla="*/ 88 h 121"/>
                <a:gd name="T28" fmla="*/ 116 w 124"/>
                <a:gd name="T29" fmla="*/ 53 h 121"/>
                <a:gd name="T30" fmla="*/ 124 w 124"/>
                <a:gd name="T31" fmla="*/ 0 h 12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4" h="121">
                  <a:moveTo>
                    <a:pt x="124" y="0"/>
                  </a:moveTo>
                  <a:lnTo>
                    <a:pt x="113" y="9"/>
                  </a:lnTo>
                  <a:lnTo>
                    <a:pt x="99" y="25"/>
                  </a:lnTo>
                  <a:lnTo>
                    <a:pt x="81" y="41"/>
                  </a:lnTo>
                  <a:lnTo>
                    <a:pt x="63" y="54"/>
                  </a:lnTo>
                  <a:lnTo>
                    <a:pt x="41" y="66"/>
                  </a:lnTo>
                  <a:lnTo>
                    <a:pt x="22" y="74"/>
                  </a:lnTo>
                  <a:lnTo>
                    <a:pt x="0" y="75"/>
                  </a:lnTo>
                  <a:lnTo>
                    <a:pt x="10" y="96"/>
                  </a:lnTo>
                  <a:lnTo>
                    <a:pt x="23" y="113"/>
                  </a:lnTo>
                  <a:lnTo>
                    <a:pt x="41" y="121"/>
                  </a:lnTo>
                  <a:lnTo>
                    <a:pt x="60" y="121"/>
                  </a:lnTo>
                  <a:lnTo>
                    <a:pt x="83" y="111"/>
                  </a:lnTo>
                  <a:lnTo>
                    <a:pt x="101" y="88"/>
                  </a:lnTo>
                  <a:lnTo>
                    <a:pt x="116" y="53"/>
                  </a:lnTo>
                  <a:lnTo>
                    <a:pt x="12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22" name="Freeform 42">
              <a:extLst>
                <a:ext uri="{FF2B5EF4-FFF2-40B4-BE49-F238E27FC236}">
                  <a16:creationId xmlns:a16="http://schemas.microsoft.com/office/drawing/2014/main" id="{77A65962-66D4-40D1-9E8A-07B6352917D1}"/>
                </a:ext>
              </a:extLst>
            </p:cNvPr>
            <p:cNvSpPr>
              <a:spLocks/>
            </p:cNvSpPr>
            <p:nvPr userDrawn="1"/>
          </p:nvSpPr>
          <p:spPr bwMode="ltGray">
            <a:xfrm rot="9832527" flipV="1">
              <a:off x="2173" y="1238"/>
              <a:ext cx="393" cy="2300"/>
            </a:xfrm>
            <a:custGeom>
              <a:avLst/>
              <a:gdLst>
                <a:gd name="T0" fmla="*/ 0 w 149"/>
                <a:gd name="T1" fmla="*/ 0 h 704"/>
                <a:gd name="T2" fmla="*/ 2039 w 149"/>
                <a:gd name="T3" fmla="*/ 7397 h 704"/>
                <a:gd name="T4" fmla="*/ 5378 w 149"/>
                <a:gd name="T5" fmla="*/ 17090 h 704"/>
                <a:gd name="T6" fmla="*/ 9435 w 149"/>
                <a:gd name="T7" fmla="*/ 29044 h 704"/>
                <a:gd name="T8" fmla="*/ 13795 w 149"/>
                <a:gd name="T9" fmla="*/ 44977 h 704"/>
                <a:gd name="T10" fmla="*/ 19563 w 149"/>
                <a:gd name="T11" fmla="*/ 64374 h 704"/>
                <a:gd name="T12" fmla="*/ 24640 w 149"/>
                <a:gd name="T13" fmla="*/ 85227 h 704"/>
                <a:gd name="T14" fmla="*/ 29615 w 149"/>
                <a:gd name="T15" fmla="*/ 109502 h 704"/>
                <a:gd name="T16" fmla="*/ 33692 w 149"/>
                <a:gd name="T17" fmla="*/ 137389 h 704"/>
                <a:gd name="T18" fmla="*/ 37652 w 149"/>
                <a:gd name="T19" fmla="*/ 166786 h 704"/>
                <a:gd name="T20" fmla="*/ 40461 w 149"/>
                <a:gd name="T21" fmla="*/ 200610 h 704"/>
                <a:gd name="T22" fmla="*/ 41727 w 149"/>
                <a:gd name="T23" fmla="*/ 238204 h 704"/>
                <a:gd name="T24" fmla="*/ 42402 w 149"/>
                <a:gd name="T25" fmla="*/ 277300 h 704"/>
                <a:gd name="T26" fmla="*/ 40461 w 149"/>
                <a:gd name="T27" fmla="*/ 321157 h 704"/>
                <a:gd name="T28" fmla="*/ 36641 w 149"/>
                <a:gd name="T29" fmla="*/ 367405 h 704"/>
                <a:gd name="T30" fmla="*/ 31029 w 149"/>
                <a:gd name="T31" fmla="*/ 415692 h 704"/>
                <a:gd name="T32" fmla="*/ 22609 w 149"/>
                <a:gd name="T33" fmla="*/ 469360 h 704"/>
                <a:gd name="T34" fmla="*/ 13156 w 149"/>
                <a:gd name="T35" fmla="*/ 529977 h 704"/>
                <a:gd name="T36" fmla="*/ 7013 w 149"/>
                <a:gd name="T37" fmla="*/ 586258 h 704"/>
                <a:gd name="T38" fmla="*/ 3339 w 149"/>
                <a:gd name="T39" fmla="*/ 638312 h 704"/>
                <a:gd name="T40" fmla="*/ 2039 w 149"/>
                <a:gd name="T41" fmla="*/ 688213 h 704"/>
                <a:gd name="T42" fmla="*/ 2039 w 149"/>
                <a:gd name="T43" fmla="*/ 735846 h 704"/>
                <a:gd name="T44" fmla="*/ 2659 w 149"/>
                <a:gd name="T45" fmla="*/ 779363 h 704"/>
                <a:gd name="T46" fmla="*/ 4078 w 149"/>
                <a:gd name="T47" fmla="*/ 818431 h 704"/>
                <a:gd name="T48" fmla="*/ 4732 w 149"/>
                <a:gd name="T49" fmla="*/ 856054 h 704"/>
                <a:gd name="T50" fmla="*/ 13795 w 149"/>
                <a:gd name="T51" fmla="*/ 836661 h 704"/>
                <a:gd name="T52" fmla="*/ 13156 w 149"/>
                <a:gd name="T53" fmla="*/ 826968 h 704"/>
                <a:gd name="T54" fmla="*/ 12146 w 149"/>
                <a:gd name="T55" fmla="*/ 798727 h 704"/>
                <a:gd name="T56" fmla="*/ 11083 w 149"/>
                <a:gd name="T57" fmla="*/ 756350 h 704"/>
                <a:gd name="T58" fmla="*/ 11764 w 149"/>
                <a:gd name="T59" fmla="*/ 699376 h 704"/>
                <a:gd name="T60" fmla="*/ 13795 w 149"/>
                <a:gd name="T61" fmla="*/ 631268 h 704"/>
                <a:gd name="T62" fmla="*/ 19563 w 149"/>
                <a:gd name="T63" fmla="*/ 553438 h 704"/>
                <a:gd name="T64" fmla="*/ 28990 w 149"/>
                <a:gd name="T65" fmla="*/ 469360 h 704"/>
                <a:gd name="T66" fmla="*/ 43417 w 149"/>
                <a:gd name="T67" fmla="*/ 380728 h 704"/>
                <a:gd name="T68" fmla="*/ 48115 w 149"/>
                <a:gd name="T69" fmla="*/ 339505 h 704"/>
                <a:gd name="T70" fmla="*/ 50188 w 149"/>
                <a:gd name="T71" fmla="*/ 285837 h 704"/>
                <a:gd name="T72" fmla="*/ 48497 w 149"/>
                <a:gd name="T73" fmla="*/ 223633 h 704"/>
                <a:gd name="T74" fmla="*/ 44182 w 149"/>
                <a:gd name="T75" fmla="*/ 163019 h 704"/>
                <a:gd name="T76" fmla="*/ 36641 w 149"/>
                <a:gd name="T77" fmla="*/ 103428 h 704"/>
                <a:gd name="T78" fmla="*/ 27307 w 149"/>
                <a:gd name="T79" fmla="*/ 53560 h 704"/>
                <a:gd name="T80" fmla="*/ 14810 w 149"/>
                <a:gd name="T81" fmla="*/ 17090 h 704"/>
                <a:gd name="T82" fmla="*/ 0 w 149"/>
                <a:gd name="T83" fmla="*/ 0 h 704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149" h="704">
                  <a:moveTo>
                    <a:pt x="0" y="0"/>
                  </a:moveTo>
                  <a:lnTo>
                    <a:pt x="6" y="6"/>
                  </a:lnTo>
                  <a:lnTo>
                    <a:pt x="16" y="14"/>
                  </a:lnTo>
                  <a:lnTo>
                    <a:pt x="28" y="24"/>
                  </a:lnTo>
                  <a:lnTo>
                    <a:pt x="41" y="37"/>
                  </a:lnTo>
                  <a:lnTo>
                    <a:pt x="58" y="53"/>
                  </a:lnTo>
                  <a:lnTo>
                    <a:pt x="73" y="70"/>
                  </a:lnTo>
                  <a:lnTo>
                    <a:pt x="88" y="90"/>
                  </a:lnTo>
                  <a:lnTo>
                    <a:pt x="100" y="113"/>
                  </a:lnTo>
                  <a:lnTo>
                    <a:pt x="112" y="137"/>
                  </a:lnTo>
                  <a:lnTo>
                    <a:pt x="120" y="165"/>
                  </a:lnTo>
                  <a:lnTo>
                    <a:pt x="124" y="196"/>
                  </a:lnTo>
                  <a:lnTo>
                    <a:pt x="126" y="228"/>
                  </a:lnTo>
                  <a:lnTo>
                    <a:pt x="120" y="264"/>
                  </a:lnTo>
                  <a:lnTo>
                    <a:pt x="109" y="302"/>
                  </a:lnTo>
                  <a:lnTo>
                    <a:pt x="92" y="342"/>
                  </a:lnTo>
                  <a:lnTo>
                    <a:pt x="67" y="386"/>
                  </a:lnTo>
                  <a:lnTo>
                    <a:pt x="39" y="436"/>
                  </a:lnTo>
                  <a:lnTo>
                    <a:pt x="21" y="482"/>
                  </a:lnTo>
                  <a:lnTo>
                    <a:pt x="10" y="525"/>
                  </a:lnTo>
                  <a:lnTo>
                    <a:pt x="6" y="566"/>
                  </a:lnTo>
                  <a:lnTo>
                    <a:pt x="6" y="605"/>
                  </a:lnTo>
                  <a:lnTo>
                    <a:pt x="8" y="641"/>
                  </a:lnTo>
                  <a:lnTo>
                    <a:pt x="12" y="673"/>
                  </a:lnTo>
                  <a:lnTo>
                    <a:pt x="14" y="704"/>
                  </a:lnTo>
                  <a:lnTo>
                    <a:pt x="41" y="688"/>
                  </a:lnTo>
                  <a:lnTo>
                    <a:pt x="39" y="680"/>
                  </a:lnTo>
                  <a:lnTo>
                    <a:pt x="36" y="657"/>
                  </a:lnTo>
                  <a:lnTo>
                    <a:pt x="33" y="622"/>
                  </a:lnTo>
                  <a:lnTo>
                    <a:pt x="35" y="575"/>
                  </a:lnTo>
                  <a:lnTo>
                    <a:pt x="41" y="519"/>
                  </a:lnTo>
                  <a:lnTo>
                    <a:pt x="58" y="455"/>
                  </a:lnTo>
                  <a:lnTo>
                    <a:pt x="86" y="386"/>
                  </a:lnTo>
                  <a:lnTo>
                    <a:pt x="129" y="313"/>
                  </a:lnTo>
                  <a:lnTo>
                    <a:pt x="143" y="279"/>
                  </a:lnTo>
                  <a:lnTo>
                    <a:pt x="149" y="235"/>
                  </a:lnTo>
                  <a:lnTo>
                    <a:pt x="144" y="184"/>
                  </a:lnTo>
                  <a:lnTo>
                    <a:pt x="131" y="134"/>
                  </a:lnTo>
                  <a:lnTo>
                    <a:pt x="109" y="85"/>
                  </a:lnTo>
                  <a:lnTo>
                    <a:pt x="81" y="44"/>
                  </a:lnTo>
                  <a:lnTo>
                    <a:pt x="44" y="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23" name="Freeform 43">
              <a:extLst>
                <a:ext uri="{FF2B5EF4-FFF2-40B4-BE49-F238E27FC236}">
                  <a16:creationId xmlns:a16="http://schemas.microsoft.com/office/drawing/2014/main" id="{1162AB7E-C8DE-44B2-B756-CD6CE29E3F49}"/>
                </a:ext>
              </a:extLst>
            </p:cNvPr>
            <p:cNvSpPr>
              <a:spLocks/>
            </p:cNvSpPr>
            <p:nvPr userDrawn="1"/>
          </p:nvSpPr>
          <p:spPr bwMode="ltGray">
            <a:xfrm>
              <a:off x="0" y="1848"/>
              <a:ext cx="36" cy="132"/>
            </a:xfrm>
            <a:custGeom>
              <a:avLst/>
              <a:gdLst>
                <a:gd name="T0" fmla="*/ 0 w 36"/>
                <a:gd name="T1" fmla="*/ 0 h 132"/>
                <a:gd name="T2" fmla="*/ 36 w 36"/>
                <a:gd name="T3" fmla="*/ 12 h 132"/>
                <a:gd name="T4" fmla="*/ 0 w 36"/>
                <a:gd name="T5" fmla="*/ 132 h 132"/>
                <a:gd name="T6" fmla="*/ 0 w 36"/>
                <a:gd name="T7" fmla="*/ 0 h 13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6" h="132">
                  <a:moveTo>
                    <a:pt x="0" y="0"/>
                  </a:moveTo>
                  <a:lnTo>
                    <a:pt x="36" y="12"/>
                  </a:lnTo>
                  <a:lnTo>
                    <a:pt x="0" y="1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</p:grpSp>
      <p:sp>
        <p:nvSpPr>
          <p:cNvPr id="9263" name="Rectangle 47"/>
          <p:cNvSpPr>
            <a:spLocks noGrp="1" noChangeArrowheads="1"/>
          </p:cNvSpPr>
          <p:nvPr>
            <p:ph type="ctrTitle"/>
          </p:nvPr>
        </p:nvSpPr>
        <p:spPr>
          <a:xfrm>
            <a:off x="3274485" y="596900"/>
            <a:ext cx="8257116" cy="3581400"/>
          </a:xfrm>
        </p:spPr>
        <p:txBody>
          <a:bodyPr/>
          <a:lstStyle>
            <a:lvl1pPr>
              <a:defRPr sz="52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9264" name="Rectangle 48"/>
          <p:cNvSpPr>
            <a:spLocks noGrp="1" noChangeArrowheads="1"/>
          </p:cNvSpPr>
          <p:nvPr>
            <p:ph type="subTitle" idx="1"/>
          </p:nvPr>
        </p:nvSpPr>
        <p:spPr>
          <a:xfrm>
            <a:off x="3318933" y="4279900"/>
            <a:ext cx="8195733" cy="1485900"/>
          </a:xfrm>
        </p:spPr>
        <p:txBody>
          <a:bodyPr/>
          <a:lstStyle>
            <a:lvl1pPr marL="0" indent="0" algn="ctr">
              <a:buFontTx/>
              <a:buNone/>
              <a:defRPr b="1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6" name="Rectangle 44">
            <a:extLst>
              <a:ext uri="{FF2B5EF4-FFF2-40B4-BE49-F238E27FC236}">
                <a16:creationId xmlns:a16="http://schemas.microsoft.com/office/drawing/2014/main" id="{05F15117-F2EC-4A25-941C-B7CCBC0FE14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7" name="Rectangle 45">
            <a:extLst>
              <a:ext uri="{FF2B5EF4-FFF2-40B4-BE49-F238E27FC236}">
                <a16:creationId xmlns:a16="http://schemas.microsoft.com/office/drawing/2014/main" id="{A8BE74DD-2002-4622-8B76-1F8CBEE553A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8" name="Rectangle 46">
            <a:extLst>
              <a:ext uri="{FF2B5EF4-FFF2-40B4-BE49-F238E27FC236}">
                <a16:creationId xmlns:a16="http://schemas.microsoft.com/office/drawing/2014/main" id="{AC1B41B7-FABD-4CAA-9EE6-86DB1E7560A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530265-568A-45C1-92EF-19053873A1BC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9204282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47">
            <a:extLst>
              <a:ext uri="{FF2B5EF4-FFF2-40B4-BE49-F238E27FC236}">
                <a16:creationId xmlns:a16="http://schemas.microsoft.com/office/drawing/2014/main" id="{41B9B38E-052B-4544-8D6B-B1D256B38E3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48">
            <a:extLst>
              <a:ext uri="{FF2B5EF4-FFF2-40B4-BE49-F238E27FC236}">
                <a16:creationId xmlns:a16="http://schemas.microsoft.com/office/drawing/2014/main" id="{592511E6-8F0A-4DF7-89BA-67A89E44F90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49">
            <a:extLst>
              <a:ext uri="{FF2B5EF4-FFF2-40B4-BE49-F238E27FC236}">
                <a16:creationId xmlns:a16="http://schemas.microsoft.com/office/drawing/2014/main" id="{17949E72-1722-41CE-91ED-A3D5B8A2800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741243-A46B-4650-A34A-08B17BC89CC6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0116482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4968" y="103189"/>
            <a:ext cx="2747433" cy="59531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590551" y="103189"/>
            <a:ext cx="8041216" cy="59531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47">
            <a:extLst>
              <a:ext uri="{FF2B5EF4-FFF2-40B4-BE49-F238E27FC236}">
                <a16:creationId xmlns:a16="http://schemas.microsoft.com/office/drawing/2014/main" id="{6EC57395-35C0-490E-B5CF-96656B6E39F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48">
            <a:extLst>
              <a:ext uri="{FF2B5EF4-FFF2-40B4-BE49-F238E27FC236}">
                <a16:creationId xmlns:a16="http://schemas.microsoft.com/office/drawing/2014/main" id="{BF426DDE-23FB-4015-B83A-FB265E067DD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49">
            <a:extLst>
              <a:ext uri="{FF2B5EF4-FFF2-40B4-BE49-F238E27FC236}">
                <a16:creationId xmlns:a16="http://schemas.microsoft.com/office/drawing/2014/main" id="{E04A2333-375C-4B54-B8EF-01E405D160E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B3EEED-8D28-481F-8229-F21BB3BED93D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766371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47">
            <a:extLst>
              <a:ext uri="{FF2B5EF4-FFF2-40B4-BE49-F238E27FC236}">
                <a16:creationId xmlns:a16="http://schemas.microsoft.com/office/drawing/2014/main" id="{71AB0A34-A4AB-4217-98BE-25FD87F1DB9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48">
            <a:extLst>
              <a:ext uri="{FF2B5EF4-FFF2-40B4-BE49-F238E27FC236}">
                <a16:creationId xmlns:a16="http://schemas.microsoft.com/office/drawing/2014/main" id="{246D4927-D904-4859-BD73-10C3370DAD5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49">
            <a:extLst>
              <a:ext uri="{FF2B5EF4-FFF2-40B4-BE49-F238E27FC236}">
                <a16:creationId xmlns:a16="http://schemas.microsoft.com/office/drawing/2014/main" id="{689A425A-58B7-46CE-A79D-F87F54015C1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826F7A0-0803-4019-8BA7-1A3A38782FE0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2159008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Rectangle 47">
            <a:extLst>
              <a:ext uri="{FF2B5EF4-FFF2-40B4-BE49-F238E27FC236}">
                <a16:creationId xmlns:a16="http://schemas.microsoft.com/office/drawing/2014/main" id="{0F67AE34-9E8D-4767-ACCF-F5E02AB0A84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48">
            <a:extLst>
              <a:ext uri="{FF2B5EF4-FFF2-40B4-BE49-F238E27FC236}">
                <a16:creationId xmlns:a16="http://schemas.microsoft.com/office/drawing/2014/main" id="{C951E812-2C88-4F7F-B045-B8E37226A87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49">
            <a:extLst>
              <a:ext uri="{FF2B5EF4-FFF2-40B4-BE49-F238E27FC236}">
                <a16:creationId xmlns:a16="http://schemas.microsoft.com/office/drawing/2014/main" id="{374DDB06-A414-4222-9AE1-4E648B30D2E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AF657B-215A-4F26-AFD0-E62DB5C685D9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467090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456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456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7">
            <a:extLst>
              <a:ext uri="{FF2B5EF4-FFF2-40B4-BE49-F238E27FC236}">
                <a16:creationId xmlns:a16="http://schemas.microsoft.com/office/drawing/2014/main" id="{F88B55A9-441E-4B7A-8A53-CD697FA14FA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48">
            <a:extLst>
              <a:ext uri="{FF2B5EF4-FFF2-40B4-BE49-F238E27FC236}">
                <a16:creationId xmlns:a16="http://schemas.microsoft.com/office/drawing/2014/main" id="{54DC5B09-7514-4CBC-94E7-F516ED5C073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49">
            <a:extLst>
              <a:ext uri="{FF2B5EF4-FFF2-40B4-BE49-F238E27FC236}">
                <a16:creationId xmlns:a16="http://schemas.microsoft.com/office/drawing/2014/main" id="{8E460A2B-D3AD-4F05-AF6E-F40D2855B3F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EA52C10-EE6A-49EA-8C54-1FDAA5C11B38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49855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7">
            <a:extLst>
              <a:ext uri="{FF2B5EF4-FFF2-40B4-BE49-F238E27FC236}">
                <a16:creationId xmlns:a16="http://schemas.microsoft.com/office/drawing/2014/main" id="{715D8B9C-DE69-491D-86F5-FC2A8B03398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48">
            <a:extLst>
              <a:ext uri="{FF2B5EF4-FFF2-40B4-BE49-F238E27FC236}">
                <a16:creationId xmlns:a16="http://schemas.microsoft.com/office/drawing/2014/main" id="{C4D3D99E-C89D-43AA-A26D-7F246A3DC6B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49">
            <a:extLst>
              <a:ext uri="{FF2B5EF4-FFF2-40B4-BE49-F238E27FC236}">
                <a16:creationId xmlns:a16="http://schemas.microsoft.com/office/drawing/2014/main" id="{D7EF55A8-DFE4-4B5D-8219-4B5B100BE59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E9634AA-C61D-4795-BE70-F10D0CEE24B9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4012758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Rectangle 47">
            <a:extLst>
              <a:ext uri="{FF2B5EF4-FFF2-40B4-BE49-F238E27FC236}">
                <a16:creationId xmlns:a16="http://schemas.microsoft.com/office/drawing/2014/main" id="{2C018E14-443C-4CAB-AC56-F1A4B132608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48">
            <a:extLst>
              <a:ext uri="{FF2B5EF4-FFF2-40B4-BE49-F238E27FC236}">
                <a16:creationId xmlns:a16="http://schemas.microsoft.com/office/drawing/2014/main" id="{CE2D67BC-D15F-4F3D-933F-EBBEDE719C2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49">
            <a:extLst>
              <a:ext uri="{FF2B5EF4-FFF2-40B4-BE49-F238E27FC236}">
                <a16:creationId xmlns:a16="http://schemas.microsoft.com/office/drawing/2014/main" id="{061B77FE-66D9-4EDC-ADF8-86DD6B65DD9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BF2DEEE-008D-4A91-A925-4E57CC08368F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634612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7">
            <a:extLst>
              <a:ext uri="{FF2B5EF4-FFF2-40B4-BE49-F238E27FC236}">
                <a16:creationId xmlns:a16="http://schemas.microsoft.com/office/drawing/2014/main" id="{96E78747-255B-4CC3-AA22-AA77A69885F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Rectangle 48">
            <a:extLst>
              <a:ext uri="{FF2B5EF4-FFF2-40B4-BE49-F238E27FC236}">
                <a16:creationId xmlns:a16="http://schemas.microsoft.com/office/drawing/2014/main" id="{1DCC460F-9D6C-4D55-AA43-D6475362802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49">
            <a:extLst>
              <a:ext uri="{FF2B5EF4-FFF2-40B4-BE49-F238E27FC236}">
                <a16:creationId xmlns:a16="http://schemas.microsoft.com/office/drawing/2014/main" id="{F4990BAC-3B24-4437-9551-527FAC870AD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203678-A036-421F-B233-391F00E512A8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7166563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47">
            <a:extLst>
              <a:ext uri="{FF2B5EF4-FFF2-40B4-BE49-F238E27FC236}">
                <a16:creationId xmlns:a16="http://schemas.microsoft.com/office/drawing/2014/main" id="{7AF2357F-CD2B-4CDF-B424-51A5E98C85D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48">
            <a:extLst>
              <a:ext uri="{FF2B5EF4-FFF2-40B4-BE49-F238E27FC236}">
                <a16:creationId xmlns:a16="http://schemas.microsoft.com/office/drawing/2014/main" id="{82B100C3-F6D3-4BD1-98B9-64F92A0E24B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49">
            <a:extLst>
              <a:ext uri="{FF2B5EF4-FFF2-40B4-BE49-F238E27FC236}">
                <a16:creationId xmlns:a16="http://schemas.microsoft.com/office/drawing/2014/main" id="{E9774C61-4ADC-448B-84B5-44EADF0685A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723A297-F21D-4FFF-8559-D487278F1807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346895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47">
            <a:extLst>
              <a:ext uri="{FF2B5EF4-FFF2-40B4-BE49-F238E27FC236}">
                <a16:creationId xmlns:a16="http://schemas.microsoft.com/office/drawing/2014/main" id="{2D9A833D-0FA4-4D06-980C-6A85722A54C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48">
            <a:extLst>
              <a:ext uri="{FF2B5EF4-FFF2-40B4-BE49-F238E27FC236}">
                <a16:creationId xmlns:a16="http://schemas.microsoft.com/office/drawing/2014/main" id="{49CCD849-9294-4645-9BC0-26F5CF3A5D7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49">
            <a:extLst>
              <a:ext uri="{FF2B5EF4-FFF2-40B4-BE49-F238E27FC236}">
                <a16:creationId xmlns:a16="http://schemas.microsoft.com/office/drawing/2014/main" id="{BBA43BE2-D1FC-49FE-8288-24C2846B9D7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9DA0AC-6CAC-4348-843C-3F2BF2C085BC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5792070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F16A9102-0BA5-4CD3-9EB5-24C1556A9B57}"/>
              </a:ext>
            </a:extLst>
          </p:cNvPr>
          <p:cNvGrpSpPr>
            <a:grpSpLocks/>
          </p:cNvGrpSpPr>
          <p:nvPr/>
        </p:nvGrpSpPr>
        <p:grpSpPr bwMode="auto">
          <a:xfrm>
            <a:off x="-10584" y="1"/>
            <a:ext cx="3778251" cy="6856413"/>
            <a:chOff x="-5" y="0"/>
            <a:chExt cx="1785" cy="4319"/>
          </a:xfrm>
        </p:grpSpPr>
        <p:sp>
          <p:nvSpPr>
            <p:cNvPr id="1032" name="Freeform 3">
              <a:extLst>
                <a:ext uri="{FF2B5EF4-FFF2-40B4-BE49-F238E27FC236}">
                  <a16:creationId xmlns:a16="http://schemas.microsoft.com/office/drawing/2014/main" id="{40D58096-4179-4A29-9183-66448ED82906}"/>
                </a:ext>
              </a:extLst>
            </p:cNvPr>
            <p:cNvSpPr>
              <a:spLocks/>
            </p:cNvSpPr>
            <p:nvPr/>
          </p:nvSpPr>
          <p:spPr bwMode="ltGray">
            <a:xfrm>
              <a:off x="-5" y="3262"/>
              <a:ext cx="472" cy="802"/>
            </a:xfrm>
            <a:custGeom>
              <a:avLst/>
              <a:gdLst>
                <a:gd name="T0" fmla="*/ 5 w 472"/>
                <a:gd name="T1" fmla="*/ 32 h 802"/>
                <a:gd name="T2" fmla="*/ 189 w 472"/>
                <a:gd name="T3" fmla="*/ 26 h 802"/>
                <a:gd name="T4" fmla="*/ 309 w 472"/>
                <a:gd name="T5" fmla="*/ 66 h 802"/>
                <a:gd name="T6" fmla="*/ 357 w 472"/>
                <a:gd name="T7" fmla="*/ 98 h 802"/>
                <a:gd name="T8" fmla="*/ 413 w 472"/>
                <a:gd name="T9" fmla="*/ 162 h 802"/>
                <a:gd name="T10" fmla="*/ 437 w 472"/>
                <a:gd name="T11" fmla="*/ 250 h 802"/>
                <a:gd name="T12" fmla="*/ 397 w 472"/>
                <a:gd name="T13" fmla="*/ 530 h 802"/>
                <a:gd name="T14" fmla="*/ 341 w 472"/>
                <a:gd name="T15" fmla="*/ 634 h 802"/>
                <a:gd name="T16" fmla="*/ 173 w 472"/>
                <a:gd name="T17" fmla="*/ 714 h 802"/>
                <a:gd name="T18" fmla="*/ 77 w 472"/>
                <a:gd name="T19" fmla="*/ 730 h 802"/>
                <a:gd name="T20" fmla="*/ 69 w 472"/>
                <a:gd name="T21" fmla="*/ 802 h 802"/>
                <a:gd name="T22" fmla="*/ 7 w 472"/>
                <a:gd name="T23" fmla="*/ 788 h 802"/>
                <a:gd name="T24" fmla="*/ 5 w 472"/>
                <a:gd name="T25" fmla="*/ 751 h 802"/>
                <a:gd name="T26" fmla="*/ 37 w 472"/>
                <a:gd name="T27" fmla="*/ 722 h 802"/>
                <a:gd name="T28" fmla="*/ 5 w 472"/>
                <a:gd name="T29" fmla="*/ 670 h 802"/>
                <a:gd name="T30" fmla="*/ 5 w 472"/>
                <a:gd name="T31" fmla="*/ 32 h 80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472" h="802">
                  <a:moveTo>
                    <a:pt x="5" y="32"/>
                  </a:moveTo>
                  <a:cubicBezTo>
                    <a:pt x="101" y="0"/>
                    <a:pt x="20" y="17"/>
                    <a:pt x="189" y="26"/>
                  </a:cubicBezTo>
                  <a:cubicBezTo>
                    <a:pt x="221" y="37"/>
                    <a:pt x="280" y="47"/>
                    <a:pt x="309" y="66"/>
                  </a:cubicBezTo>
                  <a:cubicBezTo>
                    <a:pt x="325" y="77"/>
                    <a:pt x="357" y="98"/>
                    <a:pt x="357" y="98"/>
                  </a:cubicBezTo>
                  <a:cubicBezTo>
                    <a:pt x="394" y="154"/>
                    <a:pt x="373" y="135"/>
                    <a:pt x="413" y="162"/>
                  </a:cubicBezTo>
                  <a:cubicBezTo>
                    <a:pt x="433" y="223"/>
                    <a:pt x="426" y="193"/>
                    <a:pt x="437" y="250"/>
                  </a:cubicBezTo>
                  <a:cubicBezTo>
                    <a:pt x="433" y="370"/>
                    <a:pt x="472" y="455"/>
                    <a:pt x="397" y="530"/>
                  </a:cubicBezTo>
                  <a:cubicBezTo>
                    <a:pt x="385" y="567"/>
                    <a:pt x="368" y="607"/>
                    <a:pt x="341" y="634"/>
                  </a:cubicBezTo>
                  <a:cubicBezTo>
                    <a:pt x="319" y="701"/>
                    <a:pt x="233" y="707"/>
                    <a:pt x="173" y="714"/>
                  </a:cubicBezTo>
                  <a:cubicBezTo>
                    <a:pt x="142" y="724"/>
                    <a:pt x="100" y="707"/>
                    <a:pt x="77" y="730"/>
                  </a:cubicBezTo>
                  <a:cubicBezTo>
                    <a:pt x="60" y="747"/>
                    <a:pt x="72" y="778"/>
                    <a:pt x="69" y="802"/>
                  </a:cubicBezTo>
                  <a:cubicBezTo>
                    <a:pt x="53" y="799"/>
                    <a:pt x="23" y="792"/>
                    <a:pt x="7" y="788"/>
                  </a:cubicBezTo>
                  <a:cubicBezTo>
                    <a:pt x="5" y="788"/>
                    <a:pt x="0" y="762"/>
                    <a:pt x="5" y="751"/>
                  </a:cubicBezTo>
                  <a:cubicBezTo>
                    <a:pt x="10" y="740"/>
                    <a:pt x="37" y="735"/>
                    <a:pt x="37" y="722"/>
                  </a:cubicBezTo>
                  <a:cubicBezTo>
                    <a:pt x="26" y="682"/>
                    <a:pt x="22" y="685"/>
                    <a:pt x="5" y="670"/>
                  </a:cubicBezTo>
                  <a:cubicBezTo>
                    <a:pt x="5" y="541"/>
                    <a:pt x="5" y="233"/>
                    <a:pt x="5" y="32"/>
                  </a:cubicBezTo>
                  <a:close/>
                </a:path>
              </a:pathLst>
            </a:custGeom>
            <a:solidFill>
              <a:schemeClr val="folHlink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grpSp>
          <p:nvGrpSpPr>
            <p:cNvPr id="1033" name="Group 4">
              <a:extLst>
                <a:ext uri="{FF2B5EF4-FFF2-40B4-BE49-F238E27FC236}">
                  <a16:creationId xmlns:a16="http://schemas.microsoft.com/office/drawing/2014/main" id="{2F418877-B949-4A3C-9A83-DAA2D6059777}"/>
                </a:ext>
              </a:extLst>
            </p:cNvPr>
            <p:cNvGrpSpPr>
              <a:grpSpLocks/>
            </p:cNvGrpSpPr>
            <p:nvPr/>
          </p:nvGrpSpPr>
          <p:grpSpPr bwMode="auto">
            <a:xfrm rot="14964908" flipH="1">
              <a:off x="104" y="2441"/>
              <a:ext cx="452" cy="444"/>
              <a:chOff x="1727" y="866"/>
              <a:chExt cx="129" cy="157"/>
            </a:xfrm>
          </p:grpSpPr>
          <p:sp>
            <p:nvSpPr>
              <p:cNvPr id="1071" name="Freeform 5">
                <a:extLst>
                  <a:ext uri="{FF2B5EF4-FFF2-40B4-BE49-F238E27FC236}">
                    <a16:creationId xmlns:a16="http://schemas.microsoft.com/office/drawing/2014/main" id="{EFA25157-0559-46C2-9F37-A4D9188751DB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1 w 83"/>
                  <a:gd name="T1" fmla="*/ 1 h 117"/>
                  <a:gd name="T2" fmla="*/ 0 w 83"/>
                  <a:gd name="T3" fmla="*/ 0 h 117"/>
                  <a:gd name="T4" fmla="*/ 0 w 83"/>
                  <a:gd name="T5" fmla="*/ 2 h 117"/>
                  <a:gd name="T6" fmla="*/ 1 w 83"/>
                  <a:gd name="T7" fmla="*/ 1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 sz="1800"/>
              </a:p>
            </p:txBody>
          </p:sp>
          <p:sp>
            <p:nvSpPr>
              <p:cNvPr id="1072" name="Freeform 6">
                <a:extLst>
                  <a:ext uri="{FF2B5EF4-FFF2-40B4-BE49-F238E27FC236}">
                    <a16:creationId xmlns:a16="http://schemas.microsoft.com/office/drawing/2014/main" id="{AF2D8D69-6DDF-4020-9CE1-284EBEAC8DB5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2 h 98"/>
                  <a:gd name="T2" fmla="*/ 2 w 140"/>
                  <a:gd name="T3" fmla="*/ 0 h 98"/>
                  <a:gd name="T4" fmla="*/ 3 w 140"/>
                  <a:gd name="T5" fmla="*/ 1 h 98"/>
                  <a:gd name="T6" fmla="*/ 0 w 140"/>
                  <a:gd name="T7" fmla="*/ 2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 sz="1800"/>
              </a:p>
            </p:txBody>
          </p:sp>
          <p:sp>
            <p:nvSpPr>
              <p:cNvPr id="1073" name="Freeform 7">
                <a:extLst>
                  <a:ext uri="{FF2B5EF4-FFF2-40B4-BE49-F238E27FC236}">
                    <a16:creationId xmlns:a16="http://schemas.microsoft.com/office/drawing/2014/main" id="{A60A4CA0-8DE9-4BEE-804C-E1CABD4990BC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1 h 49"/>
                  <a:gd name="T2" fmla="*/ 3 w 145"/>
                  <a:gd name="T3" fmla="*/ 0 h 49"/>
                  <a:gd name="T4" fmla="*/ 3 w 145"/>
                  <a:gd name="T5" fmla="*/ 1 h 49"/>
                  <a:gd name="T6" fmla="*/ 0 w 145"/>
                  <a:gd name="T7" fmla="*/ 1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 sz="1800"/>
              </a:p>
            </p:txBody>
          </p:sp>
        </p:grpSp>
        <p:sp>
          <p:nvSpPr>
            <p:cNvPr id="1034" name="Freeform 8">
              <a:extLst>
                <a:ext uri="{FF2B5EF4-FFF2-40B4-BE49-F238E27FC236}">
                  <a16:creationId xmlns:a16="http://schemas.microsoft.com/office/drawing/2014/main" id="{A8E5DB85-1BAE-46C5-9E06-C0ECB486587C}"/>
                </a:ext>
              </a:extLst>
            </p:cNvPr>
            <p:cNvSpPr>
              <a:spLocks/>
            </p:cNvSpPr>
            <p:nvPr/>
          </p:nvSpPr>
          <p:spPr bwMode="ltGray">
            <a:xfrm>
              <a:off x="90" y="1736"/>
              <a:ext cx="710" cy="768"/>
            </a:xfrm>
            <a:custGeom>
              <a:avLst/>
              <a:gdLst>
                <a:gd name="T0" fmla="*/ 14 w 710"/>
                <a:gd name="T1" fmla="*/ 416 h 768"/>
                <a:gd name="T2" fmla="*/ 14 w 710"/>
                <a:gd name="T3" fmla="*/ 272 h 768"/>
                <a:gd name="T4" fmla="*/ 102 w 710"/>
                <a:gd name="T5" fmla="*/ 144 h 768"/>
                <a:gd name="T6" fmla="*/ 150 w 710"/>
                <a:gd name="T7" fmla="*/ 96 h 768"/>
                <a:gd name="T8" fmla="*/ 198 w 710"/>
                <a:gd name="T9" fmla="*/ 64 h 768"/>
                <a:gd name="T10" fmla="*/ 350 w 710"/>
                <a:gd name="T11" fmla="*/ 0 h 768"/>
                <a:gd name="T12" fmla="*/ 534 w 710"/>
                <a:gd name="T13" fmla="*/ 8 h 768"/>
                <a:gd name="T14" fmla="*/ 662 w 710"/>
                <a:gd name="T15" fmla="*/ 96 h 768"/>
                <a:gd name="T16" fmla="*/ 710 w 710"/>
                <a:gd name="T17" fmla="*/ 200 h 768"/>
                <a:gd name="T18" fmla="*/ 702 w 710"/>
                <a:gd name="T19" fmla="*/ 400 h 768"/>
                <a:gd name="T20" fmla="*/ 678 w 710"/>
                <a:gd name="T21" fmla="*/ 448 h 768"/>
                <a:gd name="T22" fmla="*/ 550 w 710"/>
                <a:gd name="T23" fmla="*/ 632 h 768"/>
                <a:gd name="T24" fmla="*/ 518 w 710"/>
                <a:gd name="T25" fmla="*/ 656 h 768"/>
                <a:gd name="T26" fmla="*/ 470 w 710"/>
                <a:gd name="T27" fmla="*/ 664 h 768"/>
                <a:gd name="T28" fmla="*/ 518 w 710"/>
                <a:gd name="T29" fmla="*/ 680 h 768"/>
                <a:gd name="T30" fmla="*/ 566 w 710"/>
                <a:gd name="T31" fmla="*/ 696 h 768"/>
                <a:gd name="T32" fmla="*/ 574 w 710"/>
                <a:gd name="T33" fmla="*/ 720 h 768"/>
                <a:gd name="T34" fmla="*/ 526 w 710"/>
                <a:gd name="T35" fmla="*/ 736 h 768"/>
                <a:gd name="T36" fmla="*/ 502 w 710"/>
                <a:gd name="T37" fmla="*/ 752 h 768"/>
                <a:gd name="T38" fmla="*/ 454 w 710"/>
                <a:gd name="T39" fmla="*/ 768 h 768"/>
                <a:gd name="T40" fmla="*/ 438 w 710"/>
                <a:gd name="T41" fmla="*/ 712 h 768"/>
                <a:gd name="T42" fmla="*/ 246 w 710"/>
                <a:gd name="T43" fmla="*/ 688 h 768"/>
                <a:gd name="T44" fmla="*/ 134 w 710"/>
                <a:gd name="T45" fmla="*/ 648 h 768"/>
                <a:gd name="T46" fmla="*/ 110 w 710"/>
                <a:gd name="T47" fmla="*/ 624 h 768"/>
                <a:gd name="T48" fmla="*/ 78 w 710"/>
                <a:gd name="T49" fmla="*/ 576 h 768"/>
                <a:gd name="T50" fmla="*/ 54 w 710"/>
                <a:gd name="T51" fmla="*/ 464 h 768"/>
                <a:gd name="T52" fmla="*/ 30 w 710"/>
                <a:gd name="T53" fmla="*/ 408 h 768"/>
                <a:gd name="T54" fmla="*/ 22 w 710"/>
                <a:gd name="T55" fmla="*/ 384 h 768"/>
                <a:gd name="T56" fmla="*/ 14 w 710"/>
                <a:gd name="T57" fmla="*/ 416 h 76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710" h="768">
                  <a:moveTo>
                    <a:pt x="14" y="416"/>
                  </a:moveTo>
                  <a:cubicBezTo>
                    <a:pt x="6" y="353"/>
                    <a:pt x="0" y="339"/>
                    <a:pt x="14" y="272"/>
                  </a:cubicBezTo>
                  <a:cubicBezTo>
                    <a:pt x="24" y="227"/>
                    <a:pt x="72" y="178"/>
                    <a:pt x="102" y="144"/>
                  </a:cubicBezTo>
                  <a:cubicBezTo>
                    <a:pt x="117" y="127"/>
                    <a:pt x="134" y="112"/>
                    <a:pt x="150" y="96"/>
                  </a:cubicBezTo>
                  <a:cubicBezTo>
                    <a:pt x="164" y="82"/>
                    <a:pt x="198" y="64"/>
                    <a:pt x="198" y="64"/>
                  </a:cubicBezTo>
                  <a:cubicBezTo>
                    <a:pt x="231" y="14"/>
                    <a:pt x="294" y="7"/>
                    <a:pt x="350" y="0"/>
                  </a:cubicBezTo>
                  <a:cubicBezTo>
                    <a:pt x="411" y="3"/>
                    <a:pt x="473" y="1"/>
                    <a:pt x="534" y="8"/>
                  </a:cubicBezTo>
                  <a:cubicBezTo>
                    <a:pt x="582" y="13"/>
                    <a:pt x="624" y="71"/>
                    <a:pt x="662" y="96"/>
                  </a:cubicBezTo>
                  <a:cubicBezTo>
                    <a:pt x="691" y="140"/>
                    <a:pt x="698" y="151"/>
                    <a:pt x="710" y="200"/>
                  </a:cubicBezTo>
                  <a:cubicBezTo>
                    <a:pt x="707" y="267"/>
                    <a:pt x="707" y="333"/>
                    <a:pt x="702" y="400"/>
                  </a:cubicBezTo>
                  <a:cubicBezTo>
                    <a:pt x="700" y="423"/>
                    <a:pt x="688" y="428"/>
                    <a:pt x="678" y="448"/>
                  </a:cubicBezTo>
                  <a:cubicBezTo>
                    <a:pt x="646" y="512"/>
                    <a:pt x="626" y="607"/>
                    <a:pt x="550" y="632"/>
                  </a:cubicBezTo>
                  <a:cubicBezTo>
                    <a:pt x="539" y="640"/>
                    <a:pt x="530" y="651"/>
                    <a:pt x="518" y="656"/>
                  </a:cubicBezTo>
                  <a:cubicBezTo>
                    <a:pt x="503" y="662"/>
                    <a:pt x="470" y="648"/>
                    <a:pt x="470" y="664"/>
                  </a:cubicBezTo>
                  <a:cubicBezTo>
                    <a:pt x="470" y="681"/>
                    <a:pt x="502" y="675"/>
                    <a:pt x="518" y="680"/>
                  </a:cubicBezTo>
                  <a:cubicBezTo>
                    <a:pt x="534" y="685"/>
                    <a:pt x="566" y="696"/>
                    <a:pt x="566" y="696"/>
                  </a:cubicBezTo>
                  <a:cubicBezTo>
                    <a:pt x="569" y="704"/>
                    <a:pt x="580" y="714"/>
                    <a:pt x="574" y="720"/>
                  </a:cubicBezTo>
                  <a:cubicBezTo>
                    <a:pt x="562" y="732"/>
                    <a:pt x="542" y="731"/>
                    <a:pt x="526" y="736"/>
                  </a:cubicBezTo>
                  <a:cubicBezTo>
                    <a:pt x="517" y="739"/>
                    <a:pt x="511" y="748"/>
                    <a:pt x="502" y="752"/>
                  </a:cubicBezTo>
                  <a:cubicBezTo>
                    <a:pt x="487" y="759"/>
                    <a:pt x="454" y="768"/>
                    <a:pt x="454" y="768"/>
                  </a:cubicBezTo>
                  <a:cubicBezTo>
                    <a:pt x="448" y="750"/>
                    <a:pt x="453" y="725"/>
                    <a:pt x="438" y="712"/>
                  </a:cubicBezTo>
                  <a:cubicBezTo>
                    <a:pt x="407" y="685"/>
                    <a:pt x="256" y="689"/>
                    <a:pt x="246" y="688"/>
                  </a:cubicBezTo>
                  <a:cubicBezTo>
                    <a:pt x="207" y="680"/>
                    <a:pt x="166" y="674"/>
                    <a:pt x="134" y="648"/>
                  </a:cubicBezTo>
                  <a:cubicBezTo>
                    <a:pt x="125" y="641"/>
                    <a:pt x="117" y="633"/>
                    <a:pt x="110" y="624"/>
                  </a:cubicBezTo>
                  <a:cubicBezTo>
                    <a:pt x="98" y="609"/>
                    <a:pt x="78" y="576"/>
                    <a:pt x="78" y="576"/>
                  </a:cubicBezTo>
                  <a:cubicBezTo>
                    <a:pt x="66" y="506"/>
                    <a:pt x="74" y="544"/>
                    <a:pt x="54" y="464"/>
                  </a:cubicBezTo>
                  <a:cubicBezTo>
                    <a:pt x="37" y="397"/>
                    <a:pt x="58" y="463"/>
                    <a:pt x="30" y="408"/>
                  </a:cubicBezTo>
                  <a:cubicBezTo>
                    <a:pt x="26" y="400"/>
                    <a:pt x="30" y="380"/>
                    <a:pt x="22" y="384"/>
                  </a:cubicBezTo>
                  <a:cubicBezTo>
                    <a:pt x="12" y="389"/>
                    <a:pt x="17" y="405"/>
                    <a:pt x="14" y="416"/>
                  </a:cubicBezTo>
                  <a:close/>
                </a:path>
              </a:pathLst>
            </a:custGeom>
            <a:solidFill>
              <a:schemeClr val="accent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grpSp>
          <p:nvGrpSpPr>
            <p:cNvPr id="1035" name="Group 9">
              <a:extLst>
                <a:ext uri="{FF2B5EF4-FFF2-40B4-BE49-F238E27FC236}">
                  <a16:creationId xmlns:a16="http://schemas.microsoft.com/office/drawing/2014/main" id="{7C77447A-EDE9-4390-93EC-7B04F3FA8586}"/>
                </a:ext>
              </a:extLst>
            </p:cNvPr>
            <p:cNvGrpSpPr>
              <a:grpSpLocks/>
            </p:cNvGrpSpPr>
            <p:nvPr/>
          </p:nvGrpSpPr>
          <p:grpSpPr bwMode="auto">
            <a:xfrm rot="416244">
              <a:off x="9" y="1746"/>
              <a:ext cx="1771" cy="1741"/>
              <a:chOff x="41" y="2787"/>
              <a:chExt cx="902" cy="833"/>
            </a:xfrm>
          </p:grpSpPr>
          <p:sp>
            <p:nvSpPr>
              <p:cNvPr id="1062" name="Freeform 10">
                <a:extLst>
                  <a:ext uri="{FF2B5EF4-FFF2-40B4-BE49-F238E27FC236}">
                    <a16:creationId xmlns:a16="http://schemas.microsoft.com/office/drawing/2014/main" id="{EB0FF3A4-63E7-4B95-9C07-3254AFDC22B8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 rot="373331" flipH="1">
                <a:off x="125" y="2787"/>
                <a:ext cx="313" cy="303"/>
              </a:xfrm>
              <a:custGeom>
                <a:avLst/>
                <a:gdLst>
                  <a:gd name="T0" fmla="*/ 413 w 217"/>
                  <a:gd name="T1" fmla="*/ 1894 h 210"/>
                  <a:gd name="T2" fmla="*/ 330 w 217"/>
                  <a:gd name="T3" fmla="*/ 1791 h 210"/>
                  <a:gd name="T4" fmla="*/ 237 w 217"/>
                  <a:gd name="T5" fmla="*/ 1635 h 210"/>
                  <a:gd name="T6" fmla="*/ 137 w 217"/>
                  <a:gd name="T7" fmla="*/ 1430 h 210"/>
                  <a:gd name="T8" fmla="*/ 42 w 217"/>
                  <a:gd name="T9" fmla="*/ 1216 h 210"/>
                  <a:gd name="T10" fmla="*/ 0 w 217"/>
                  <a:gd name="T11" fmla="*/ 984 h 210"/>
                  <a:gd name="T12" fmla="*/ 1 w 217"/>
                  <a:gd name="T13" fmla="*/ 737 h 210"/>
                  <a:gd name="T14" fmla="*/ 81 w 217"/>
                  <a:gd name="T15" fmla="*/ 511 h 210"/>
                  <a:gd name="T16" fmla="*/ 244 w 217"/>
                  <a:gd name="T17" fmla="*/ 320 h 210"/>
                  <a:gd name="T18" fmla="*/ 408 w 217"/>
                  <a:gd name="T19" fmla="*/ 198 h 210"/>
                  <a:gd name="T20" fmla="*/ 541 w 217"/>
                  <a:gd name="T21" fmla="*/ 108 h 210"/>
                  <a:gd name="T22" fmla="*/ 649 w 217"/>
                  <a:gd name="T23" fmla="*/ 61 h 210"/>
                  <a:gd name="T24" fmla="*/ 733 w 217"/>
                  <a:gd name="T25" fmla="*/ 42 h 210"/>
                  <a:gd name="T26" fmla="*/ 793 w 217"/>
                  <a:gd name="T27" fmla="*/ 42 h 210"/>
                  <a:gd name="T28" fmla="*/ 936 w 217"/>
                  <a:gd name="T29" fmla="*/ 0 h 210"/>
                  <a:gd name="T30" fmla="*/ 1330 w 217"/>
                  <a:gd name="T31" fmla="*/ 75 h 210"/>
                  <a:gd name="T32" fmla="*/ 1440 w 217"/>
                  <a:gd name="T33" fmla="*/ 108 h 210"/>
                  <a:gd name="T34" fmla="*/ 1548 w 217"/>
                  <a:gd name="T35" fmla="*/ 137 h 210"/>
                  <a:gd name="T36" fmla="*/ 1641 w 217"/>
                  <a:gd name="T37" fmla="*/ 169 h 210"/>
                  <a:gd name="T38" fmla="*/ 1711 w 217"/>
                  <a:gd name="T39" fmla="*/ 208 h 210"/>
                  <a:gd name="T40" fmla="*/ 1789 w 217"/>
                  <a:gd name="T41" fmla="*/ 244 h 210"/>
                  <a:gd name="T42" fmla="*/ 1849 w 217"/>
                  <a:gd name="T43" fmla="*/ 286 h 210"/>
                  <a:gd name="T44" fmla="*/ 1897 w 217"/>
                  <a:gd name="T45" fmla="*/ 342 h 210"/>
                  <a:gd name="T46" fmla="*/ 1953 w 217"/>
                  <a:gd name="T47" fmla="*/ 408 h 210"/>
                  <a:gd name="T48" fmla="*/ 1849 w 217"/>
                  <a:gd name="T49" fmla="*/ 365 h 210"/>
                  <a:gd name="T50" fmla="*/ 1750 w 217"/>
                  <a:gd name="T51" fmla="*/ 325 h 210"/>
                  <a:gd name="T52" fmla="*/ 1650 w 217"/>
                  <a:gd name="T53" fmla="*/ 300 h 210"/>
                  <a:gd name="T54" fmla="*/ 1548 w 217"/>
                  <a:gd name="T55" fmla="*/ 267 h 210"/>
                  <a:gd name="T56" fmla="*/ 1467 w 217"/>
                  <a:gd name="T57" fmla="*/ 244 h 210"/>
                  <a:gd name="T58" fmla="*/ 1382 w 217"/>
                  <a:gd name="T59" fmla="*/ 237 h 210"/>
                  <a:gd name="T60" fmla="*/ 1284 w 217"/>
                  <a:gd name="T61" fmla="*/ 222 h 210"/>
                  <a:gd name="T62" fmla="*/ 1203 w 217"/>
                  <a:gd name="T63" fmla="*/ 222 h 210"/>
                  <a:gd name="T64" fmla="*/ 1125 w 217"/>
                  <a:gd name="T65" fmla="*/ 222 h 210"/>
                  <a:gd name="T66" fmla="*/ 1044 w 217"/>
                  <a:gd name="T67" fmla="*/ 225 h 210"/>
                  <a:gd name="T68" fmla="*/ 961 w 217"/>
                  <a:gd name="T69" fmla="*/ 244 h 210"/>
                  <a:gd name="T70" fmla="*/ 890 w 217"/>
                  <a:gd name="T71" fmla="*/ 264 h 210"/>
                  <a:gd name="T72" fmla="*/ 819 w 217"/>
                  <a:gd name="T73" fmla="*/ 300 h 210"/>
                  <a:gd name="T74" fmla="*/ 734 w 217"/>
                  <a:gd name="T75" fmla="*/ 325 h 210"/>
                  <a:gd name="T76" fmla="*/ 666 w 217"/>
                  <a:gd name="T77" fmla="*/ 368 h 210"/>
                  <a:gd name="T78" fmla="*/ 596 w 217"/>
                  <a:gd name="T79" fmla="*/ 413 h 210"/>
                  <a:gd name="T80" fmla="*/ 469 w 217"/>
                  <a:gd name="T81" fmla="*/ 550 h 210"/>
                  <a:gd name="T82" fmla="*/ 381 w 217"/>
                  <a:gd name="T83" fmla="*/ 720 h 210"/>
                  <a:gd name="T84" fmla="*/ 330 w 217"/>
                  <a:gd name="T85" fmla="*/ 931 h 210"/>
                  <a:gd name="T86" fmla="*/ 312 w 217"/>
                  <a:gd name="T87" fmla="*/ 1138 h 210"/>
                  <a:gd name="T88" fmla="*/ 312 w 217"/>
                  <a:gd name="T89" fmla="*/ 1368 h 210"/>
                  <a:gd name="T90" fmla="*/ 342 w 217"/>
                  <a:gd name="T91" fmla="*/ 1567 h 210"/>
                  <a:gd name="T92" fmla="*/ 368 w 217"/>
                  <a:gd name="T93" fmla="*/ 1750 h 210"/>
                  <a:gd name="T94" fmla="*/ 413 w 217"/>
                  <a:gd name="T95" fmla="*/ 1894 h 21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217" h="210">
                    <a:moveTo>
                      <a:pt x="46" y="210"/>
                    </a:moveTo>
                    <a:lnTo>
                      <a:pt x="37" y="198"/>
                    </a:lnTo>
                    <a:lnTo>
                      <a:pt x="26" y="181"/>
                    </a:lnTo>
                    <a:lnTo>
                      <a:pt x="15" y="159"/>
                    </a:lnTo>
                    <a:lnTo>
                      <a:pt x="5" y="135"/>
                    </a:lnTo>
                    <a:lnTo>
                      <a:pt x="0" y="109"/>
                    </a:lnTo>
                    <a:lnTo>
                      <a:pt x="1" y="82"/>
                    </a:lnTo>
                    <a:lnTo>
                      <a:pt x="9" y="57"/>
                    </a:lnTo>
                    <a:lnTo>
                      <a:pt x="27" y="35"/>
                    </a:lnTo>
                    <a:lnTo>
                      <a:pt x="45" y="22"/>
                    </a:lnTo>
                    <a:lnTo>
                      <a:pt x="60" y="12"/>
                    </a:lnTo>
                    <a:lnTo>
                      <a:pt x="72" y="7"/>
                    </a:lnTo>
                    <a:lnTo>
                      <a:pt x="81" y="5"/>
                    </a:lnTo>
                    <a:lnTo>
                      <a:pt x="88" y="5"/>
                    </a:lnTo>
                    <a:lnTo>
                      <a:pt x="104" y="0"/>
                    </a:lnTo>
                    <a:lnTo>
                      <a:pt x="148" y="8"/>
                    </a:lnTo>
                    <a:lnTo>
                      <a:pt x="160" y="12"/>
                    </a:lnTo>
                    <a:lnTo>
                      <a:pt x="172" y="15"/>
                    </a:lnTo>
                    <a:lnTo>
                      <a:pt x="182" y="19"/>
                    </a:lnTo>
                    <a:lnTo>
                      <a:pt x="190" y="23"/>
                    </a:lnTo>
                    <a:lnTo>
                      <a:pt x="198" y="27"/>
                    </a:lnTo>
                    <a:lnTo>
                      <a:pt x="205" y="32"/>
                    </a:lnTo>
                    <a:lnTo>
                      <a:pt x="211" y="38"/>
                    </a:lnTo>
                    <a:lnTo>
                      <a:pt x="217" y="45"/>
                    </a:lnTo>
                    <a:lnTo>
                      <a:pt x="205" y="40"/>
                    </a:lnTo>
                    <a:lnTo>
                      <a:pt x="194" y="36"/>
                    </a:lnTo>
                    <a:lnTo>
                      <a:pt x="183" y="33"/>
                    </a:lnTo>
                    <a:lnTo>
                      <a:pt x="172" y="30"/>
                    </a:lnTo>
                    <a:lnTo>
                      <a:pt x="163" y="27"/>
                    </a:lnTo>
                    <a:lnTo>
                      <a:pt x="153" y="26"/>
                    </a:lnTo>
                    <a:lnTo>
                      <a:pt x="143" y="24"/>
                    </a:lnTo>
                    <a:lnTo>
                      <a:pt x="134" y="24"/>
                    </a:lnTo>
                    <a:lnTo>
                      <a:pt x="125" y="24"/>
                    </a:lnTo>
                    <a:lnTo>
                      <a:pt x="116" y="25"/>
                    </a:lnTo>
                    <a:lnTo>
                      <a:pt x="107" y="27"/>
                    </a:lnTo>
                    <a:lnTo>
                      <a:pt x="99" y="29"/>
                    </a:lnTo>
                    <a:lnTo>
                      <a:pt x="91" y="33"/>
                    </a:lnTo>
                    <a:lnTo>
                      <a:pt x="82" y="36"/>
                    </a:lnTo>
                    <a:lnTo>
                      <a:pt x="74" y="41"/>
                    </a:lnTo>
                    <a:lnTo>
                      <a:pt x="66" y="46"/>
                    </a:lnTo>
                    <a:lnTo>
                      <a:pt x="52" y="61"/>
                    </a:lnTo>
                    <a:lnTo>
                      <a:pt x="42" y="80"/>
                    </a:lnTo>
                    <a:lnTo>
                      <a:pt x="37" y="103"/>
                    </a:lnTo>
                    <a:lnTo>
                      <a:pt x="35" y="126"/>
                    </a:lnTo>
                    <a:lnTo>
                      <a:pt x="35" y="151"/>
                    </a:lnTo>
                    <a:lnTo>
                      <a:pt x="38" y="174"/>
                    </a:lnTo>
                    <a:lnTo>
                      <a:pt x="41" y="194"/>
                    </a:lnTo>
                    <a:lnTo>
                      <a:pt x="46" y="21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 sz="1800"/>
              </a:p>
            </p:txBody>
          </p:sp>
          <p:sp>
            <p:nvSpPr>
              <p:cNvPr id="1063" name="Freeform 11">
                <a:extLst>
                  <a:ext uri="{FF2B5EF4-FFF2-40B4-BE49-F238E27FC236}">
                    <a16:creationId xmlns:a16="http://schemas.microsoft.com/office/drawing/2014/main" id="{8EA2B5FB-D997-4C34-8FF4-6BBD786AE332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 rot="373331" flipH="1">
                <a:off x="41" y="2843"/>
                <a:ext cx="262" cy="308"/>
              </a:xfrm>
              <a:custGeom>
                <a:avLst/>
                <a:gdLst>
                  <a:gd name="T0" fmla="*/ 970 w 182"/>
                  <a:gd name="T1" fmla="*/ 0 h 213"/>
                  <a:gd name="T2" fmla="*/ 996 w 182"/>
                  <a:gd name="T3" fmla="*/ 19 h 213"/>
                  <a:gd name="T4" fmla="*/ 1052 w 182"/>
                  <a:gd name="T5" fmla="*/ 75 h 213"/>
                  <a:gd name="T6" fmla="*/ 1131 w 182"/>
                  <a:gd name="T7" fmla="*/ 168 h 213"/>
                  <a:gd name="T8" fmla="*/ 1221 w 182"/>
                  <a:gd name="T9" fmla="*/ 304 h 213"/>
                  <a:gd name="T10" fmla="*/ 1291 w 182"/>
                  <a:gd name="T11" fmla="*/ 473 h 213"/>
                  <a:gd name="T12" fmla="*/ 1337 w 182"/>
                  <a:gd name="T13" fmla="*/ 697 h 213"/>
                  <a:gd name="T14" fmla="*/ 1337 w 182"/>
                  <a:gd name="T15" fmla="*/ 962 h 213"/>
                  <a:gd name="T16" fmla="*/ 1281 w 182"/>
                  <a:gd name="T17" fmla="*/ 1274 h 213"/>
                  <a:gd name="T18" fmla="*/ 1250 w 182"/>
                  <a:gd name="T19" fmla="*/ 1361 h 213"/>
                  <a:gd name="T20" fmla="*/ 1211 w 182"/>
                  <a:gd name="T21" fmla="*/ 1433 h 213"/>
                  <a:gd name="T22" fmla="*/ 1169 w 182"/>
                  <a:gd name="T23" fmla="*/ 1511 h 213"/>
                  <a:gd name="T24" fmla="*/ 1113 w 182"/>
                  <a:gd name="T25" fmla="*/ 1580 h 213"/>
                  <a:gd name="T26" fmla="*/ 1038 w 182"/>
                  <a:gd name="T27" fmla="*/ 1646 h 213"/>
                  <a:gd name="T28" fmla="*/ 976 w 182"/>
                  <a:gd name="T29" fmla="*/ 1696 h 213"/>
                  <a:gd name="T30" fmla="*/ 910 w 182"/>
                  <a:gd name="T31" fmla="*/ 1744 h 213"/>
                  <a:gd name="T32" fmla="*/ 816 w 182"/>
                  <a:gd name="T33" fmla="*/ 1783 h 213"/>
                  <a:gd name="T34" fmla="*/ 731 w 182"/>
                  <a:gd name="T35" fmla="*/ 1802 h 213"/>
                  <a:gd name="T36" fmla="*/ 645 w 182"/>
                  <a:gd name="T37" fmla="*/ 1825 h 213"/>
                  <a:gd name="T38" fmla="*/ 546 w 182"/>
                  <a:gd name="T39" fmla="*/ 1842 h 213"/>
                  <a:gd name="T40" fmla="*/ 439 w 182"/>
                  <a:gd name="T41" fmla="*/ 1842 h 213"/>
                  <a:gd name="T42" fmla="*/ 325 w 182"/>
                  <a:gd name="T43" fmla="*/ 1825 h 213"/>
                  <a:gd name="T44" fmla="*/ 223 w 182"/>
                  <a:gd name="T45" fmla="*/ 1802 h 213"/>
                  <a:gd name="T46" fmla="*/ 104 w 182"/>
                  <a:gd name="T47" fmla="*/ 1763 h 213"/>
                  <a:gd name="T48" fmla="*/ 0 w 182"/>
                  <a:gd name="T49" fmla="*/ 1716 h 213"/>
                  <a:gd name="T50" fmla="*/ 99 w 182"/>
                  <a:gd name="T51" fmla="*/ 1783 h 213"/>
                  <a:gd name="T52" fmla="*/ 197 w 182"/>
                  <a:gd name="T53" fmla="*/ 1825 h 213"/>
                  <a:gd name="T54" fmla="*/ 297 w 182"/>
                  <a:gd name="T55" fmla="*/ 1871 h 213"/>
                  <a:gd name="T56" fmla="*/ 381 w 182"/>
                  <a:gd name="T57" fmla="*/ 1903 h 213"/>
                  <a:gd name="T58" fmla="*/ 468 w 182"/>
                  <a:gd name="T59" fmla="*/ 1930 h 213"/>
                  <a:gd name="T60" fmla="*/ 564 w 182"/>
                  <a:gd name="T61" fmla="*/ 1941 h 213"/>
                  <a:gd name="T62" fmla="*/ 646 w 182"/>
                  <a:gd name="T63" fmla="*/ 1945 h 213"/>
                  <a:gd name="T64" fmla="*/ 734 w 182"/>
                  <a:gd name="T65" fmla="*/ 1945 h 213"/>
                  <a:gd name="T66" fmla="*/ 812 w 182"/>
                  <a:gd name="T67" fmla="*/ 1941 h 213"/>
                  <a:gd name="T68" fmla="*/ 890 w 182"/>
                  <a:gd name="T69" fmla="*/ 1923 h 213"/>
                  <a:gd name="T70" fmla="*/ 957 w 182"/>
                  <a:gd name="T71" fmla="*/ 1903 h 213"/>
                  <a:gd name="T72" fmla="*/ 1029 w 182"/>
                  <a:gd name="T73" fmla="*/ 1884 h 213"/>
                  <a:gd name="T74" fmla="*/ 1094 w 182"/>
                  <a:gd name="T75" fmla="*/ 1860 h 213"/>
                  <a:gd name="T76" fmla="*/ 1155 w 182"/>
                  <a:gd name="T77" fmla="*/ 1819 h 213"/>
                  <a:gd name="T78" fmla="*/ 1211 w 182"/>
                  <a:gd name="T79" fmla="*/ 1783 h 213"/>
                  <a:gd name="T80" fmla="*/ 1262 w 182"/>
                  <a:gd name="T81" fmla="*/ 1744 h 213"/>
                  <a:gd name="T82" fmla="*/ 1405 w 182"/>
                  <a:gd name="T83" fmla="*/ 1607 h 213"/>
                  <a:gd name="T84" fmla="*/ 1504 w 182"/>
                  <a:gd name="T85" fmla="*/ 1472 h 213"/>
                  <a:gd name="T86" fmla="*/ 1562 w 182"/>
                  <a:gd name="T87" fmla="*/ 1316 h 213"/>
                  <a:gd name="T88" fmla="*/ 1594 w 182"/>
                  <a:gd name="T89" fmla="*/ 1173 h 213"/>
                  <a:gd name="T90" fmla="*/ 1614 w 182"/>
                  <a:gd name="T91" fmla="*/ 1018 h 213"/>
                  <a:gd name="T92" fmla="*/ 1614 w 182"/>
                  <a:gd name="T93" fmla="*/ 866 h 213"/>
                  <a:gd name="T94" fmla="*/ 1621 w 182"/>
                  <a:gd name="T95" fmla="*/ 723 h 213"/>
                  <a:gd name="T96" fmla="*/ 1536 w 182"/>
                  <a:gd name="T97" fmla="*/ 422 h 213"/>
                  <a:gd name="T98" fmla="*/ 1391 w 182"/>
                  <a:gd name="T99" fmla="*/ 188 h 213"/>
                  <a:gd name="T100" fmla="*/ 1339 w 182"/>
                  <a:gd name="T101" fmla="*/ 168 h 213"/>
                  <a:gd name="T102" fmla="*/ 1310 w 182"/>
                  <a:gd name="T103" fmla="*/ 140 h 213"/>
                  <a:gd name="T104" fmla="*/ 1262 w 182"/>
                  <a:gd name="T105" fmla="*/ 117 h 213"/>
                  <a:gd name="T106" fmla="*/ 1229 w 182"/>
                  <a:gd name="T107" fmla="*/ 100 h 213"/>
                  <a:gd name="T108" fmla="*/ 1175 w 182"/>
                  <a:gd name="T109" fmla="*/ 81 h 213"/>
                  <a:gd name="T110" fmla="*/ 1121 w 182"/>
                  <a:gd name="T111" fmla="*/ 56 h 213"/>
                  <a:gd name="T112" fmla="*/ 1057 w 182"/>
                  <a:gd name="T113" fmla="*/ 27 h 213"/>
                  <a:gd name="T114" fmla="*/ 970 w 182"/>
                  <a:gd name="T115" fmla="*/ 0 h 213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0" t="0" r="r" b="b"/>
                <a:pathLst>
                  <a:path w="182" h="213">
                    <a:moveTo>
                      <a:pt x="109" y="0"/>
                    </a:moveTo>
                    <a:lnTo>
                      <a:pt x="112" y="2"/>
                    </a:lnTo>
                    <a:lnTo>
                      <a:pt x="118" y="8"/>
                    </a:lnTo>
                    <a:lnTo>
                      <a:pt x="127" y="18"/>
                    </a:lnTo>
                    <a:lnTo>
                      <a:pt x="137" y="33"/>
                    </a:lnTo>
                    <a:lnTo>
                      <a:pt x="145" y="52"/>
                    </a:lnTo>
                    <a:lnTo>
                      <a:pt x="150" y="76"/>
                    </a:lnTo>
                    <a:lnTo>
                      <a:pt x="150" y="105"/>
                    </a:lnTo>
                    <a:lnTo>
                      <a:pt x="144" y="139"/>
                    </a:lnTo>
                    <a:lnTo>
                      <a:pt x="140" y="149"/>
                    </a:lnTo>
                    <a:lnTo>
                      <a:pt x="136" y="157"/>
                    </a:lnTo>
                    <a:lnTo>
                      <a:pt x="131" y="165"/>
                    </a:lnTo>
                    <a:lnTo>
                      <a:pt x="125" y="173"/>
                    </a:lnTo>
                    <a:lnTo>
                      <a:pt x="117" y="180"/>
                    </a:lnTo>
                    <a:lnTo>
                      <a:pt x="110" y="185"/>
                    </a:lnTo>
                    <a:lnTo>
                      <a:pt x="102" y="191"/>
                    </a:lnTo>
                    <a:lnTo>
                      <a:pt x="92" y="195"/>
                    </a:lnTo>
                    <a:lnTo>
                      <a:pt x="82" y="197"/>
                    </a:lnTo>
                    <a:lnTo>
                      <a:pt x="72" y="200"/>
                    </a:lnTo>
                    <a:lnTo>
                      <a:pt x="61" y="201"/>
                    </a:lnTo>
                    <a:lnTo>
                      <a:pt x="49" y="201"/>
                    </a:lnTo>
                    <a:lnTo>
                      <a:pt x="37" y="200"/>
                    </a:lnTo>
                    <a:lnTo>
                      <a:pt x="25" y="197"/>
                    </a:lnTo>
                    <a:lnTo>
                      <a:pt x="12" y="193"/>
                    </a:lnTo>
                    <a:lnTo>
                      <a:pt x="0" y="188"/>
                    </a:lnTo>
                    <a:lnTo>
                      <a:pt x="11" y="195"/>
                    </a:lnTo>
                    <a:lnTo>
                      <a:pt x="22" y="200"/>
                    </a:lnTo>
                    <a:lnTo>
                      <a:pt x="33" y="205"/>
                    </a:lnTo>
                    <a:lnTo>
                      <a:pt x="43" y="208"/>
                    </a:lnTo>
                    <a:lnTo>
                      <a:pt x="53" y="211"/>
                    </a:lnTo>
                    <a:lnTo>
                      <a:pt x="63" y="212"/>
                    </a:lnTo>
                    <a:lnTo>
                      <a:pt x="73" y="213"/>
                    </a:lnTo>
                    <a:lnTo>
                      <a:pt x="83" y="213"/>
                    </a:lnTo>
                    <a:lnTo>
                      <a:pt x="91" y="212"/>
                    </a:lnTo>
                    <a:lnTo>
                      <a:pt x="100" y="210"/>
                    </a:lnTo>
                    <a:lnTo>
                      <a:pt x="108" y="208"/>
                    </a:lnTo>
                    <a:lnTo>
                      <a:pt x="116" y="206"/>
                    </a:lnTo>
                    <a:lnTo>
                      <a:pt x="123" y="203"/>
                    </a:lnTo>
                    <a:lnTo>
                      <a:pt x="130" y="199"/>
                    </a:lnTo>
                    <a:lnTo>
                      <a:pt x="136" y="195"/>
                    </a:lnTo>
                    <a:lnTo>
                      <a:pt x="142" y="191"/>
                    </a:lnTo>
                    <a:lnTo>
                      <a:pt x="158" y="176"/>
                    </a:lnTo>
                    <a:lnTo>
                      <a:pt x="169" y="161"/>
                    </a:lnTo>
                    <a:lnTo>
                      <a:pt x="176" y="144"/>
                    </a:lnTo>
                    <a:lnTo>
                      <a:pt x="179" y="128"/>
                    </a:lnTo>
                    <a:lnTo>
                      <a:pt x="181" y="111"/>
                    </a:lnTo>
                    <a:lnTo>
                      <a:pt x="181" y="95"/>
                    </a:lnTo>
                    <a:lnTo>
                      <a:pt x="182" y="79"/>
                    </a:lnTo>
                    <a:lnTo>
                      <a:pt x="173" y="46"/>
                    </a:lnTo>
                    <a:lnTo>
                      <a:pt x="156" y="21"/>
                    </a:lnTo>
                    <a:lnTo>
                      <a:pt x="151" y="18"/>
                    </a:lnTo>
                    <a:lnTo>
                      <a:pt x="147" y="15"/>
                    </a:lnTo>
                    <a:lnTo>
                      <a:pt x="142" y="13"/>
                    </a:lnTo>
                    <a:lnTo>
                      <a:pt x="138" y="11"/>
                    </a:lnTo>
                    <a:lnTo>
                      <a:pt x="132" y="9"/>
                    </a:lnTo>
                    <a:lnTo>
                      <a:pt x="126" y="6"/>
                    </a:lnTo>
                    <a:lnTo>
                      <a:pt x="119" y="3"/>
                    </a:lnTo>
                    <a:lnTo>
                      <a:pt x="109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 sz="1800"/>
              </a:p>
            </p:txBody>
          </p:sp>
          <p:sp>
            <p:nvSpPr>
              <p:cNvPr id="1064" name="Freeform 12">
                <a:extLst>
                  <a:ext uri="{FF2B5EF4-FFF2-40B4-BE49-F238E27FC236}">
                    <a16:creationId xmlns:a16="http://schemas.microsoft.com/office/drawing/2014/main" id="{60043F83-5A49-4808-A381-E23AE10EF98D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 rot="373331" flipH="1">
                <a:off x="121" y="2907"/>
                <a:ext cx="93" cy="156"/>
              </a:xfrm>
              <a:custGeom>
                <a:avLst/>
                <a:gdLst>
                  <a:gd name="T0" fmla="*/ 14 w 128"/>
                  <a:gd name="T1" fmla="*/ 0 h 217"/>
                  <a:gd name="T2" fmla="*/ 15 w 128"/>
                  <a:gd name="T3" fmla="*/ 1 h 217"/>
                  <a:gd name="T4" fmla="*/ 17 w 128"/>
                  <a:gd name="T5" fmla="*/ 4 h 217"/>
                  <a:gd name="T6" fmla="*/ 18 w 128"/>
                  <a:gd name="T7" fmla="*/ 7 h 217"/>
                  <a:gd name="T8" fmla="*/ 19 w 128"/>
                  <a:gd name="T9" fmla="*/ 11 h 217"/>
                  <a:gd name="T10" fmla="*/ 19 w 128"/>
                  <a:gd name="T11" fmla="*/ 16 h 217"/>
                  <a:gd name="T12" fmla="*/ 17 w 128"/>
                  <a:gd name="T13" fmla="*/ 20 h 217"/>
                  <a:gd name="T14" fmla="*/ 14 w 128"/>
                  <a:gd name="T15" fmla="*/ 25 h 217"/>
                  <a:gd name="T16" fmla="*/ 9 w 128"/>
                  <a:gd name="T17" fmla="*/ 30 h 217"/>
                  <a:gd name="T18" fmla="*/ 7 w 128"/>
                  <a:gd name="T19" fmla="*/ 29 h 217"/>
                  <a:gd name="T20" fmla="*/ 6 w 128"/>
                  <a:gd name="T21" fmla="*/ 29 h 217"/>
                  <a:gd name="T22" fmla="*/ 4 w 128"/>
                  <a:gd name="T23" fmla="*/ 29 h 217"/>
                  <a:gd name="T24" fmla="*/ 3 w 128"/>
                  <a:gd name="T25" fmla="*/ 28 h 217"/>
                  <a:gd name="T26" fmla="*/ 1 w 128"/>
                  <a:gd name="T27" fmla="*/ 27 h 217"/>
                  <a:gd name="T28" fmla="*/ 1 w 128"/>
                  <a:gd name="T29" fmla="*/ 26 h 217"/>
                  <a:gd name="T30" fmla="*/ 0 w 128"/>
                  <a:gd name="T31" fmla="*/ 25 h 217"/>
                  <a:gd name="T32" fmla="*/ 1 w 128"/>
                  <a:gd name="T33" fmla="*/ 24 h 217"/>
                  <a:gd name="T34" fmla="*/ 2 w 128"/>
                  <a:gd name="T35" fmla="*/ 23 h 217"/>
                  <a:gd name="T36" fmla="*/ 4 w 128"/>
                  <a:gd name="T37" fmla="*/ 22 h 217"/>
                  <a:gd name="T38" fmla="*/ 7 w 128"/>
                  <a:gd name="T39" fmla="*/ 21 h 217"/>
                  <a:gd name="T40" fmla="*/ 9 w 128"/>
                  <a:gd name="T41" fmla="*/ 19 h 217"/>
                  <a:gd name="T42" fmla="*/ 12 w 128"/>
                  <a:gd name="T43" fmla="*/ 16 h 217"/>
                  <a:gd name="T44" fmla="*/ 13 w 128"/>
                  <a:gd name="T45" fmla="*/ 12 h 217"/>
                  <a:gd name="T46" fmla="*/ 15 w 128"/>
                  <a:gd name="T47" fmla="*/ 6 h 217"/>
                  <a:gd name="T48" fmla="*/ 14 w 128"/>
                  <a:gd name="T49" fmla="*/ 0 h 217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128" h="217">
                    <a:moveTo>
                      <a:pt x="94" y="0"/>
                    </a:moveTo>
                    <a:lnTo>
                      <a:pt x="105" y="9"/>
                    </a:lnTo>
                    <a:lnTo>
                      <a:pt x="115" y="27"/>
                    </a:lnTo>
                    <a:lnTo>
                      <a:pt x="123" y="50"/>
                    </a:lnTo>
                    <a:lnTo>
                      <a:pt x="128" y="78"/>
                    </a:lnTo>
                    <a:lnTo>
                      <a:pt x="127" y="111"/>
                    </a:lnTo>
                    <a:lnTo>
                      <a:pt x="116" y="145"/>
                    </a:lnTo>
                    <a:lnTo>
                      <a:pt x="94" y="181"/>
                    </a:lnTo>
                    <a:lnTo>
                      <a:pt x="60" y="217"/>
                    </a:lnTo>
                    <a:lnTo>
                      <a:pt x="49" y="213"/>
                    </a:lnTo>
                    <a:lnTo>
                      <a:pt x="38" y="210"/>
                    </a:lnTo>
                    <a:lnTo>
                      <a:pt x="26" y="205"/>
                    </a:lnTo>
                    <a:lnTo>
                      <a:pt x="16" y="201"/>
                    </a:lnTo>
                    <a:lnTo>
                      <a:pt x="8" y="196"/>
                    </a:lnTo>
                    <a:lnTo>
                      <a:pt x="2" y="190"/>
                    </a:lnTo>
                    <a:lnTo>
                      <a:pt x="0" y="183"/>
                    </a:lnTo>
                    <a:lnTo>
                      <a:pt x="1" y="178"/>
                    </a:lnTo>
                    <a:lnTo>
                      <a:pt x="13" y="171"/>
                    </a:lnTo>
                    <a:lnTo>
                      <a:pt x="29" y="161"/>
                    </a:lnTo>
                    <a:lnTo>
                      <a:pt x="46" y="150"/>
                    </a:lnTo>
                    <a:lnTo>
                      <a:pt x="63" y="134"/>
                    </a:lnTo>
                    <a:lnTo>
                      <a:pt x="79" y="112"/>
                    </a:lnTo>
                    <a:lnTo>
                      <a:pt x="91" y="83"/>
                    </a:lnTo>
                    <a:lnTo>
                      <a:pt x="97" y="46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 sz="1800"/>
              </a:p>
            </p:txBody>
          </p:sp>
          <p:sp>
            <p:nvSpPr>
              <p:cNvPr id="1065" name="Freeform 13">
                <a:extLst>
                  <a:ext uri="{FF2B5EF4-FFF2-40B4-BE49-F238E27FC236}">
                    <a16:creationId xmlns:a16="http://schemas.microsoft.com/office/drawing/2014/main" id="{752AB4DA-4E31-4BC0-A94C-660695441052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 rot="373331" flipH="1">
                <a:off x="313" y="3110"/>
                <a:ext cx="85" cy="93"/>
              </a:xfrm>
              <a:custGeom>
                <a:avLst/>
                <a:gdLst>
                  <a:gd name="T0" fmla="*/ 11 w 117"/>
                  <a:gd name="T1" fmla="*/ 0 h 132"/>
                  <a:gd name="T2" fmla="*/ 0 w 117"/>
                  <a:gd name="T3" fmla="*/ 3 h 132"/>
                  <a:gd name="T4" fmla="*/ 1 w 117"/>
                  <a:gd name="T5" fmla="*/ 3 h 132"/>
                  <a:gd name="T6" fmla="*/ 2 w 117"/>
                  <a:gd name="T7" fmla="*/ 4 h 132"/>
                  <a:gd name="T8" fmla="*/ 4 w 117"/>
                  <a:gd name="T9" fmla="*/ 4 h 132"/>
                  <a:gd name="T10" fmla="*/ 7 w 117"/>
                  <a:gd name="T11" fmla="*/ 6 h 132"/>
                  <a:gd name="T12" fmla="*/ 9 w 117"/>
                  <a:gd name="T13" fmla="*/ 8 h 132"/>
                  <a:gd name="T14" fmla="*/ 12 w 117"/>
                  <a:gd name="T15" fmla="*/ 9 h 132"/>
                  <a:gd name="T16" fmla="*/ 15 w 117"/>
                  <a:gd name="T17" fmla="*/ 13 h 132"/>
                  <a:gd name="T18" fmla="*/ 17 w 117"/>
                  <a:gd name="T19" fmla="*/ 16 h 132"/>
                  <a:gd name="T20" fmla="*/ 17 w 117"/>
                  <a:gd name="T21" fmla="*/ 15 h 132"/>
                  <a:gd name="T22" fmla="*/ 17 w 117"/>
                  <a:gd name="T23" fmla="*/ 13 h 132"/>
                  <a:gd name="T24" fmla="*/ 16 w 117"/>
                  <a:gd name="T25" fmla="*/ 11 h 132"/>
                  <a:gd name="T26" fmla="*/ 15 w 117"/>
                  <a:gd name="T27" fmla="*/ 9 h 132"/>
                  <a:gd name="T28" fmla="*/ 13 w 117"/>
                  <a:gd name="T29" fmla="*/ 7 h 132"/>
                  <a:gd name="T30" fmla="*/ 12 w 117"/>
                  <a:gd name="T31" fmla="*/ 6 h 132"/>
                  <a:gd name="T32" fmla="*/ 10 w 117"/>
                  <a:gd name="T33" fmla="*/ 4 h 132"/>
                  <a:gd name="T34" fmla="*/ 9 w 117"/>
                  <a:gd name="T35" fmla="*/ 4 h 132"/>
                  <a:gd name="T36" fmla="*/ 10 w 117"/>
                  <a:gd name="T37" fmla="*/ 4 h 132"/>
                  <a:gd name="T38" fmla="*/ 12 w 117"/>
                  <a:gd name="T39" fmla="*/ 4 h 132"/>
                  <a:gd name="T40" fmla="*/ 13 w 117"/>
                  <a:gd name="T41" fmla="*/ 3 h 132"/>
                  <a:gd name="T42" fmla="*/ 15 w 117"/>
                  <a:gd name="T43" fmla="*/ 3 h 132"/>
                  <a:gd name="T44" fmla="*/ 15 w 117"/>
                  <a:gd name="T45" fmla="*/ 3 h 132"/>
                  <a:gd name="T46" fmla="*/ 16 w 117"/>
                  <a:gd name="T47" fmla="*/ 3 h 132"/>
                  <a:gd name="T48" fmla="*/ 17 w 117"/>
                  <a:gd name="T49" fmla="*/ 3 h 132"/>
                  <a:gd name="T50" fmla="*/ 17 w 117"/>
                  <a:gd name="T51" fmla="*/ 3 h 132"/>
                  <a:gd name="T52" fmla="*/ 11 w 117"/>
                  <a:gd name="T53" fmla="*/ 0 h 132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117" h="132">
                    <a:moveTo>
                      <a:pt x="75" y="0"/>
                    </a:moveTo>
                    <a:lnTo>
                      <a:pt x="0" y="25"/>
                    </a:lnTo>
                    <a:lnTo>
                      <a:pt x="3" y="26"/>
                    </a:lnTo>
                    <a:lnTo>
                      <a:pt x="14" y="29"/>
                    </a:lnTo>
                    <a:lnTo>
                      <a:pt x="29" y="36"/>
                    </a:lnTo>
                    <a:lnTo>
                      <a:pt x="46" y="47"/>
                    </a:lnTo>
                    <a:lnTo>
                      <a:pt x="66" y="62"/>
                    </a:lnTo>
                    <a:lnTo>
                      <a:pt x="84" y="80"/>
                    </a:lnTo>
                    <a:lnTo>
                      <a:pt x="102" y="103"/>
                    </a:lnTo>
                    <a:lnTo>
                      <a:pt x="116" y="132"/>
                    </a:lnTo>
                    <a:lnTo>
                      <a:pt x="117" y="120"/>
                    </a:lnTo>
                    <a:lnTo>
                      <a:pt x="115" y="107"/>
                    </a:lnTo>
                    <a:lnTo>
                      <a:pt x="108" y="90"/>
                    </a:lnTo>
                    <a:lnTo>
                      <a:pt x="99" y="74"/>
                    </a:lnTo>
                    <a:lnTo>
                      <a:pt x="89" y="58"/>
                    </a:lnTo>
                    <a:lnTo>
                      <a:pt x="78" y="45"/>
                    </a:lnTo>
                    <a:lnTo>
                      <a:pt x="67" y="36"/>
                    </a:lnTo>
                    <a:lnTo>
                      <a:pt x="58" y="32"/>
                    </a:lnTo>
                    <a:lnTo>
                      <a:pt x="69" y="29"/>
                    </a:lnTo>
                    <a:lnTo>
                      <a:pt x="79" y="28"/>
                    </a:lnTo>
                    <a:lnTo>
                      <a:pt x="89" y="26"/>
                    </a:lnTo>
                    <a:lnTo>
                      <a:pt x="98" y="25"/>
                    </a:lnTo>
                    <a:lnTo>
                      <a:pt x="105" y="24"/>
                    </a:lnTo>
                    <a:lnTo>
                      <a:pt x="109" y="22"/>
                    </a:lnTo>
                    <a:lnTo>
                      <a:pt x="113" y="21"/>
                    </a:lnTo>
                    <a:lnTo>
                      <a:pt x="114" y="21"/>
                    </a:lnTo>
                    <a:lnTo>
                      <a:pt x="7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 sz="1800"/>
              </a:p>
            </p:txBody>
          </p:sp>
          <p:sp>
            <p:nvSpPr>
              <p:cNvPr id="1066" name="Freeform 14">
                <a:extLst>
                  <a:ext uri="{FF2B5EF4-FFF2-40B4-BE49-F238E27FC236}">
                    <a16:creationId xmlns:a16="http://schemas.microsoft.com/office/drawing/2014/main" id="{71483061-882B-420A-9DC7-9258A994EE88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 rot="373331" flipH="1">
                <a:off x="289" y="3133"/>
                <a:ext cx="21" cy="55"/>
              </a:xfrm>
              <a:custGeom>
                <a:avLst/>
                <a:gdLst>
                  <a:gd name="T0" fmla="*/ 4 w 29"/>
                  <a:gd name="T1" fmla="*/ 0 h 77"/>
                  <a:gd name="T2" fmla="*/ 4 w 29"/>
                  <a:gd name="T3" fmla="*/ 0 h 77"/>
                  <a:gd name="T4" fmla="*/ 3 w 29"/>
                  <a:gd name="T5" fmla="*/ 1 h 77"/>
                  <a:gd name="T6" fmla="*/ 1 w 29"/>
                  <a:gd name="T7" fmla="*/ 1 h 77"/>
                  <a:gd name="T8" fmla="*/ 1 w 29"/>
                  <a:gd name="T9" fmla="*/ 3 h 77"/>
                  <a:gd name="T10" fmla="*/ 1 w 29"/>
                  <a:gd name="T11" fmla="*/ 4 h 77"/>
                  <a:gd name="T12" fmla="*/ 0 w 29"/>
                  <a:gd name="T13" fmla="*/ 6 h 77"/>
                  <a:gd name="T14" fmla="*/ 1 w 29"/>
                  <a:gd name="T15" fmla="*/ 8 h 77"/>
                  <a:gd name="T16" fmla="*/ 1 w 29"/>
                  <a:gd name="T17" fmla="*/ 10 h 77"/>
                  <a:gd name="T18" fmla="*/ 2 w 29"/>
                  <a:gd name="T19" fmla="*/ 7 h 77"/>
                  <a:gd name="T20" fmla="*/ 3 w 29"/>
                  <a:gd name="T21" fmla="*/ 5 h 77"/>
                  <a:gd name="T22" fmla="*/ 4 w 29"/>
                  <a:gd name="T23" fmla="*/ 3 h 77"/>
                  <a:gd name="T24" fmla="*/ 4 w 29"/>
                  <a:gd name="T25" fmla="*/ 0 h 7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9" h="77">
                    <a:moveTo>
                      <a:pt x="29" y="0"/>
                    </a:moveTo>
                    <a:lnTo>
                      <a:pt x="23" y="0"/>
                    </a:lnTo>
                    <a:lnTo>
                      <a:pt x="16" y="4"/>
                    </a:lnTo>
                    <a:lnTo>
                      <a:pt x="9" y="9"/>
                    </a:lnTo>
                    <a:lnTo>
                      <a:pt x="4" y="19"/>
                    </a:lnTo>
                    <a:lnTo>
                      <a:pt x="1" y="30"/>
                    </a:lnTo>
                    <a:lnTo>
                      <a:pt x="0" y="44"/>
                    </a:lnTo>
                    <a:lnTo>
                      <a:pt x="3" y="60"/>
                    </a:lnTo>
                    <a:lnTo>
                      <a:pt x="11" y="77"/>
                    </a:lnTo>
                    <a:lnTo>
                      <a:pt x="15" y="53"/>
                    </a:lnTo>
                    <a:lnTo>
                      <a:pt x="19" y="37"/>
                    </a:lnTo>
                    <a:lnTo>
                      <a:pt x="23" y="22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 sz="1800"/>
              </a:p>
            </p:txBody>
          </p:sp>
          <p:grpSp>
            <p:nvGrpSpPr>
              <p:cNvPr id="1067" name="Group 15">
                <a:extLst>
                  <a:ext uri="{FF2B5EF4-FFF2-40B4-BE49-F238E27FC236}">
                    <a16:creationId xmlns:a16="http://schemas.microsoft.com/office/drawing/2014/main" id="{D2ACA1E0-CBCA-44D6-89C9-C7A41705D187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 rot="10886446" flipH="1">
                <a:off x="335" y="3251"/>
                <a:ext cx="608" cy="369"/>
                <a:chOff x="-366" y="1704"/>
                <a:chExt cx="608" cy="369"/>
              </a:xfrm>
            </p:grpSpPr>
            <p:sp>
              <p:nvSpPr>
                <p:cNvPr id="1068" name="Freeform 16">
                  <a:extLst>
                    <a:ext uri="{FF2B5EF4-FFF2-40B4-BE49-F238E27FC236}">
                      <a16:creationId xmlns:a16="http://schemas.microsoft.com/office/drawing/2014/main" id="{79433E6A-D201-46EF-BCFA-E0C85710CD07}"/>
                    </a:ext>
                  </a:extLst>
                </p:cNvPr>
                <p:cNvSpPr>
                  <a:spLocks/>
                </p:cNvSpPr>
                <p:nvPr userDrawn="1"/>
              </p:nvSpPr>
              <p:spPr bwMode="ltGray">
                <a:xfrm rot="4200091">
                  <a:off x="-243" y="1807"/>
                  <a:ext cx="143" cy="390"/>
                </a:xfrm>
                <a:custGeom>
                  <a:avLst/>
                  <a:gdLst>
                    <a:gd name="T0" fmla="*/ 1 w 207"/>
                    <a:gd name="T1" fmla="*/ 5 h 564"/>
                    <a:gd name="T2" fmla="*/ 1 w 207"/>
                    <a:gd name="T3" fmla="*/ 8 h 564"/>
                    <a:gd name="T4" fmla="*/ 1 w 207"/>
                    <a:gd name="T5" fmla="*/ 11 h 564"/>
                    <a:gd name="T6" fmla="*/ 0 w 207"/>
                    <a:gd name="T7" fmla="*/ 13 h 564"/>
                    <a:gd name="T8" fmla="*/ 0 w 207"/>
                    <a:gd name="T9" fmla="*/ 17 h 564"/>
                    <a:gd name="T10" fmla="*/ 1 w 207"/>
                    <a:gd name="T11" fmla="*/ 19 h 564"/>
                    <a:gd name="T12" fmla="*/ 1 w 207"/>
                    <a:gd name="T13" fmla="*/ 23 h 564"/>
                    <a:gd name="T14" fmla="*/ 2 w 207"/>
                    <a:gd name="T15" fmla="*/ 27 h 564"/>
                    <a:gd name="T16" fmla="*/ 3 w 207"/>
                    <a:gd name="T17" fmla="*/ 32 h 564"/>
                    <a:gd name="T18" fmla="*/ 5 w 207"/>
                    <a:gd name="T19" fmla="*/ 36 h 564"/>
                    <a:gd name="T20" fmla="*/ 7 w 207"/>
                    <a:gd name="T21" fmla="*/ 39 h 564"/>
                    <a:gd name="T22" fmla="*/ 9 w 207"/>
                    <a:gd name="T23" fmla="*/ 44 h 564"/>
                    <a:gd name="T24" fmla="*/ 12 w 207"/>
                    <a:gd name="T25" fmla="*/ 49 h 564"/>
                    <a:gd name="T26" fmla="*/ 15 w 207"/>
                    <a:gd name="T27" fmla="*/ 53 h 564"/>
                    <a:gd name="T28" fmla="*/ 17 w 207"/>
                    <a:gd name="T29" fmla="*/ 57 h 564"/>
                    <a:gd name="T30" fmla="*/ 19 w 207"/>
                    <a:gd name="T31" fmla="*/ 59 h 564"/>
                    <a:gd name="T32" fmla="*/ 22 w 207"/>
                    <a:gd name="T33" fmla="*/ 62 h 564"/>
                    <a:gd name="T34" fmla="*/ 18 w 207"/>
                    <a:gd name="T35" fmla="*/ 55 h 564"/>
                    <a:gd name="T36" fmla="*/ 14 w 207"/>
                    <a:gd name="T37" fmla="*/ 49 h 564"/>
                    <a:gd name="T38" fmla="*/ 11 w 207"/>
                    <a:gd name="T39" fmla="*/ 44 h 564"/>
                    <a:gd name="T40" fmla="*/ 9 w 207"/>
                    <a:gd name="T41" fmla="*/ 40 h 564"/>
                    <a:gd name="T42" fmla="*/ 8 w 207"/>
                    <a:gd name="T43" fmla="*/ 37 h 564"/>
                    <a:gd name="T44" fmla="*/ 7 w 207"/>
                    <a:gd name="T45" fmla="*/ 34 h 564"/>
                    <a:gd name="T46" fmla="*/ 7 w 207"/>
                    <a:gd name="T47" fmla="*/ 31 h 564"/>
                    <a:gd name="T48" fmla="*/ 6 w 207"/>
                    <a:gd name="T49" fmla="*/ 28 h 564"/>
                    <a:gd name="T50" fmla="*/ 5 w 207"/>
                    <a:gd name="T51" fmla="*/ 23 h 564"/>
                    <a:gd name="T52" fmla="*/ 4 w 207"/>
                    <a:gd name="T53" fmla="*/ 15 h 564"/>
                    <a:gd name="T54" fmla="*/ 5 w 207"/>
                    <a:gd name="T55" fmla="*/ 8 h 564"/>
                    <a:gd name="T56" fmla="*/ 6 w 207"/>
                    <a:gd name="T57" fmla="*/ 0 h 564"/>
                    <a:gd name="T58" fmla="*/ 1 w 207"/>
                    <a:gd name="T59" fmla="*/ 5 h 564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207" h="564">
                      <a:moveTo>
                        <a:pt x="12" y="44"/>
                      </a:moveTo>
                      <a:lnTo>
                        <a:pt x="6" y="72"/>
                      </a:lnTo>
                      <a:lnTo>
                        <a:pt x="3" y="99"/>
                      </a:lnTo>
                      <a:lnTo>
                        <a:pt x="0" y="125"/>
                      </a:lnTo>
                      <a:lnTo>
                        <a:pt x="0" y="151"/>
                      </a:lnTo>
                      <a:lnTo>
                        <a:pt x="3" y="180"/>
                      </a:lnTo>
                      <a:lnTo>
                        <a:pt x="7" y="211"/>
                      </a:lnTo>
                      <a:lnTo>
                        <a:pt x="16" y="247"/>
                      </a:lnTo>
                      <a:lnTo>
                        <a:pt x="29" y="287"/>
                      </a:lnTo>
                      <a:lnTo>
                        <a:pt x="43" y="325"/>
                      </a:lnTo>
                      <a:lnTo>
                        <a:pt x="61" y="364"/>
                      </a:lnTo>
                      <a:lnTo>
                        <a:pt x="83" y="406"/>
                      </a:lnTo>
                      <a:lnTo>
                        <a:pt x="106" y="446"/>
                      </a:lnTo>
                      <a:lnTo>
                        <a:pt x="132" y="483"/>
                      </a:lnTo>
                      <a:lnTo>
                        <a:pt x="157" y="516"/>
                      </a:lnTo>
                      <a:lnTo>
                        <a:pt x="182" y="544"/>
                      </a:lnTo>
                      <a:lnTo>
                        <a:pt x="207" y="564"/>
                      </a:lnTo>
                      <a:lnTo>
                        <a:pt x="160" y="501"/>
                      </a:lnTo>
                      <a:lnTo>
                        <a:pt x="127" y="448"/>
                      </a:lnTo>
                      <a:lnTo>
                        <a:pt x="103" y="405"/>
                      </a:lnTo>
                      <a:lnTo>
                        <a:pt x="87" y="368"/>
                      </a:lnTo>
                      <a:lnTo>
                        <a:pt x="75" y="337"/>
                      </a:lnTo>
                      <a:lnTo>
                        <a:pt x="68" y="309"/>
                      </a:lnTo>
                      <a:lnTo>
                        <a:pt x="63" y="285"/>
                      </a:lnTo>
                      <a:lnTo>
                        <a:pt x="56" y="261"/>
                      </a:lnTo>
                      <a:lnTo>
                        <a:pt x="44" y="205"/>
                      </a:lnTo>
                      <a:lnTo>
                        <a:pt x="41" y="140"/>
                      </a:lnTo>
                      <a:lnTo>
                        <a:pt x="43" y="68"/>
                      </a:lnTo>
                      <a:lnTo>
                        <a:pt x="50" y="0"/>
                      </a:lnTo>
                      <a:lnTo>
                        <a:pt x="12" y="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 sz="1800"/>
                </a:p>
              </p:txBody>
            </p:sp>
            <p:sp>
              <p:nvSpPr>
                <p:cNvPr id="1069" name="Freeform 17">
                  <a:extLst>
                    <a:ext uri="{FF2B5EF4-FFF2-40B4-BE49-F238E27FC236}">
                      <a16:creationId xmlns:a16="http://schemas.microsoft.com/office/drawing/2014/main" id="{B1FF4170-3D78-4B08-A81B-685F6CDCCA16}"/>
                    </a:ext>
                  </a:extLst>
                </p:cNvPr>
                <p:cNvSpPr>
                  <a:spLocks/>
                </p:cNvSpPr>
                <p:nvPr userDrawn="1"/>
              </p:nvSpPr>
              <p:spPr bwMode="ltGray">
                <a:xfrm rot="4200091">
                  <a:off x="124" y="1761"/>
                  <a:ext cx="33" cy="160"/>
                </a:xfrm>
                <a:custGeom>
                  <a:avLst/>
                  <a:gdLst>
                    <a:gd name="T0" fmla="*/ 0 w 47"/>
                    <a:gd name="T1" fmla="*/ 2 h 232"/>
                    <a:gd name="T2" fmla="*/ 2 w 47"/>
                    <a:gd name="T3" fmla="*/ 6 h 232"/>
                    <a:gd name="T4" fmla="*/ 3 w 47"/>
                    <a:gd name="T5" fmla="*/ 11 h 232"/>
                    <a:gd name="T6" fmla="*/ 3 w 47"/>
                    <a:gd name="T7" fmla="*/ 17 h 232"/>
                    <a:gd name="T8" fmla="*/ 2 w 47"/>
                    <a:gd name="T9" fmla="*/ 25 h 232"/>
                    <a:gd name="T10" fmla="*/ 6 w 47"/>
                    <a:gd name="T11" fmla="*/ 23 h 232"/>
                    <a:gd name="T12" fmla="*/ 6 w 47"/>
                    <a:gd name="T13" fmla="*/ 19 h 232"/>
                    <a:gd name="T14" fmla="*/ 6 w 47"/>
                    <a:gd name="T15" fmla="*/ 15 h 232"/>
                    <a:gd name="T16" fmla="*/ 6 w 47"/>
                    <a:gd name="T17" fmla="*/ 11 h 232"/>
                    <a:gd name="T18" fmla="*/ 5 w 47"/>
                    <a:gd name="T19" fmla="*/ 8 h 232"/>
                    <a:gd name="T20" fmla="*/ 4 w 47"/>
                    <a:gd name="T21" fmla="*/ 6 h 232"/>
                    <a:gd name="T22" fmla="*/ 4 w 47"/>
                    <a:gd name="T23" fmla="*/ 4 h 232"/>
                    <a:gd name="T24" fmla="*/ 3 w 47"/>
                    <a:gd name="T25" fmla="*/ 2 h 232"/>
                    <a:gd name="T26" fmla="*/ 1 w 47"/>
                    <a:gd name="T27" fmla="*/ 0 h 232"/>
                    <a:gd name="T28" fmla="*/ 0 w 47"/>
                    <a:gd name="T29" fmla="*/ 2 h 232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0" t="0" r="r" b="b"/>
                  <a:pathLst>
                    <a:path w="47" h="232">
                      <a:moveTo>
                        <a:pt x="0" y="19"/>
                      </a:moveTo>
                      <a:lnTo>
                        <a:pt x="14" y="55"/>
                      </a:lnTo>
                      <a:lnTo>
                        <a:pt x="22" y="101"/>
                      </a:lnTo>
                      <a:lnTo>
                        <a:pt x="24" y="159"/>
                      </a:lnTo>
                      <a:lnTo>
                        <a:pt x="19" y="232"/>
                      </a:lnTo>
                      <a:lnTo>
                        <a:pt x="45" y="217"/>
                      </a:lnTo>
                      <a:lnTo>
                        <a:pt x="47" y="178"/>
                      </a:lnTo>
                      <a:lnTo>
                        <a:pt x="47" y="140"/>
                      </a:lnTo>
                      <a:lnTo>
                        <a:pt x="45" y="103"/>
                      </a:lnTo>
                      <a:lnTo>
                        <a:pt x="41" y="71"/>
                      </a:lnTo>
                      <a:lnTo>
                        <a:pt x="36" y="52"/>
                      </a:lnTo>
                      <a:lnTo>
                        <a:pt x="29" y="34"/>
                      </a:lnTo>
                      <a:lnTo>
                        <a:pt x="22" y="17"/>
                      </a:lnTo>
                      <a:lnTo>
                        <a:pt x="13" y="0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 sz="1800"/>
                </a:p>
              </p:txBody>
            </p:sp>
            <p:sp>
              <p:nvSpPr>
                <p:cNvPr id="1070" name="Freeform 18">
                  <a:extLst>
                    <a:ext uri="{FF2B5EF4-FFF2-40B4-BE49-F238E27FC236}">
                      <a16:creationId xmlns:a16="http://schemas.microsoft.com/office/drawing/2014/main" id="{D687925F-F257-4CD8-B94B-F40C5103B8F8}"/>
                    </a:ext>
                  </a:extLst>
                </p:cNvPr>
                <p:cNvSpPr>
                  <a:spLocks/>
                </p:cNvSpPr>
                <p:nvPr userDrawn="1"/>
              </p:nvSpPr>
              <p:spPr bwMode="ltGray">
                <a:xfrm rot="4200091">
                  <a:off x="193" y="1722"/>
                  <a:ext cx="60" cy="27"/>
                </a:xfrm>
                <a:custGeom>
                  <a:avLst/>
                  <a:gdLst>
                    <a:gd name="T0" fmla="*/ 9 w 87"/>
                    <a:gd name="T1" fmla="*/ 2 h 40"/>
                    <a:gd name="T2" fmla="*/ 8 w 87"/>
                    <a:gd name="T3" fmla="*/ 1 h 40"/>
                    <a:gd name="T4" fmla="*/ 7 w 87"/>
                    <a:gd name="T5" fmla="*/ 1 h 40"/>
                    <a:gd name="T6" fmla="*/ 6 w 87"/>
                    <a:gd name="T7" fmla="*/ 1 h 40"/>
                    <a:gd name="T8" fmla="*/ 5 w 87"/>
                    <a:gd name="T9" fmla="*/ 1 h 40"/>
                    <a:gd name="T10" fmla="*/ 4 w 87"/>
                    <a:gd name="T11" fmla="*/ 1 h 40"/>
                    <a:gd name="T12" fmla="*/ 3 w 87"/>
                    <a:gd name="T13" fmla="*/ 1 h 40"/>
                    <a:gd name="T14" fmla="*/ 1 w 87"/>
                    <a:gd name="T15" fmla="*/ 0 h 40"/>
                    <a:gd name="T16" fmla="*/ 0 w 87"/>
                    <a:gd name="T17" fmla="*/ 1 h 40"/>
                    <a:gd name="T18" fmla="*/ 1 w 87"/>
                    <a:gd name="T19" fmla="*/ 1 h 40"/>
                    <a:gd name="T20" fmla="*/ 1 w 87"/>
                    <a:gd name="T21" fmla="*/ 1 h 40"/>
                    <a:gd name="T22" fmla="*/ 2 w 87"/>
                    <a:gd name="T23" fmla="*/ 1 h 40"/>
                    <a:gd name="T24" fmla="*/ 4 w 87"/>
                    <a:gd name="T25" fmla="*/ 1 h 40"/>
                    <a:gd name="T26" fmla="*/ 5 w 87"/>
                    <a:gd name="T27" fmla="*/ 2 h 40"/>
                    <a:gd name="T28" fmla="*/ 6 w 87"/>
                    <a:gd name="T29" fmla="*/ 2 h 40"/>
                    <a:gd name="T30" fmla="*/ 7 w 87"/>
                    <a:gd name="T31" fmla="*/ 3 h 40"/>
                    <a:gd name="T32" fmla="*/ 8 w 87"/>
                    <a:gd name="T33" fmla="*/ 3 h 40"/>
                    <a:gd name="T34" fmla="*/ 9 w 87"/>
                    <a:gd name="T35" fmla="*/ 2 h 40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0" t="0" r="r" b="b"/>
                  <a:pathLst>
                    <a:path w="87" h="40">
                      <a:moveTo>
                        <a:pt x="87" y="22"/>
                      </a:moveTo>
                      <a:lnTo>
                        <a:pt x="77" y="17"/>
                      </a:lnTo>
                      <a:lnTo>
                        <a:pt x="68" y="12"/>
                      </a:lnTo>
                      <a:lnTo>
                        <a:pt x="58" y="7"/>
                      </a:lnTo>
                      <a:lnTo>
                        <a:pt x="47" y="5"/>
                      </a:lnTo>
                      <a:lnTo>
                        <a:pt x="37" y="3"/>
                      </a:lnTo>
                      <a:lnTo>
                        <a:pt x="26" y="2"/>
                      </a:lnTo>
                      <a:lnTo>
                        <a:pt x="13" y="0"/>
                      </a:lnTo>
                      <a:lnTo>
                        <a:pt x="0" y="2"/>
                      </a:lnTo>
                      <a:lnTo>
                        <a:pt x="6" y="6"/>
                      </a:lnTo>
                      <a:lnTo>
                        <a:pt x="14" y="10"/>
                      </a:lnTo>
                      <a:lnTo>
                        <a:pt x="22" y="14"/>
                      </a:lnTo>
                      <a:lnTo>
                        <a:pt x="33" y="18"/>
                      </a:lnTo>
                      <a:lnTo>
                        <a:pt x="42" y="22"/>
                      </a:lnTo>
                      <a:lnTo>
                        <a:pt x="52" y="27"/>
                      </a:lnTo>
                      <a:lnTo>
                        <a:pt x="64" y="33"/>
                      </a:lnTo>
                      <a:lnTo>
                        <a:pt x="74" y="40"/>
                      </a:lnTo>
                      <a:lnTo>
                        <a:pt x="87" y="22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 sz="1800"/>
                </a:p>
              </p:txBody>
            </p:sp>
          </p:grpSp>
        </p:grpSp>
        <p:grpSp>
          <p:nvGrpSpPr>
            <p:cNvPr id="1036" name="Group 19">
              <a:extLst>
                <a:ext uri="{FF2B5EF4-FFF2-40B4-BE49-F238E27FC236}">
                  <a16:creationId xmlns:a16="http://schemas.microsoft.com/office/drawing/2014/main" id="{D7379B6C-69E8-403E-A278-F7D360C9268A}"/>
                </a:ext>
              </a:extLst>
            </p:cNvPr>
            <p:cNvGrpSpPr>
              <a:grpSpLocks/>
            </p:cNvGrpSpPr>
            <p:nvPr/>
          </p:nvGrpSpPr>
          <p:grpSpPr bwMode="auto">
            <a:xfrm rot="6248562">
              <a:off x="343" y="3854"/>
              <a:ext cx="392" cy="424"/>
              <a:chOff x="1727" y="866"/>
              <a:chExt cx="129" cy="157"/>
            </a:xfrm>
          </p:grpSpPr>
          <p:sp>
            <p:nvSpPr>
              <p:cNvPr id="1059" name="Freeform 20">
                <a:extLst>
                  <a:ext uri="{FF2B5EF4-FFF2-40B4-BE49-F238E27FC236}">
                    <a16:creationId xmlns:a16="http://schemas.microsoft.com/office/drawing/2014/main" id="{793BFD75-A738-4D08-989E-96DA0BB44F3F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727" y="868"/>
                <a:ext cx="41" cy="59"/>
              </a:xfrm>
              <a:custGeom>
                <a:avLst/>
                <a:gdLst>
                  <a:gd name="T0" fmla="*/ 1 w 83"/>
                  <a:gd name="T1" fmla="*/ 1 h 117"/>
                  <a:gd name="T2" fmla="*/ 0 w 83"/>
                  <a:gd name="T3" fmla="*/ 0 h 117"/>
                  <a:gd name="T4" fmla="*/ 0 w 83"/>
                  <a:gd name="T5" fmla="*/ 2 h 117"/>
                  <a:gd name="T6" fmla="*/ 1 w 83"/>
                  <a:gd name="T7" fmla="*/ 1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 sz="1800"/>
              </a:p>
            </p:txBody>
          </p:sp>
          <p:sp>
            <p:nvSpPr>
              <p:cNvPr id="1060" name="Freeform 21">
                <a:extLst>
                  <a:ext uri="{FF2B5EF4-FFF2-40B4-BE49-F238E27FC236}">
                    <a16:creationId xmlns:a16="http://schemas.microsoft.com/office/drawing/2014/main" id="{93D94B95-069E-42B8-AB76-2368A14292AD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786" y="896"/>
                <a:ext cx="70" cy="49"/>
              </a:xfrm>
              <a:custGeom>
                <a:avLst/>
                <a:gdLst>
                  <a:gd name="T0" fmla="*/ 0 w 140"/>
                  <a:gd name="T1" fmla="*/ 2 h 98"/>
                  <a:gd name="T2" fmla="*/ 2 w 140"/>
                  <a:gd name="T3" fmla="*/ 0 h 98"/>
                  <a:gd name="T4" fmla="*/ 3 w 140"/>
                  <a:gd name="T5" fmla="*/ 1 h 98"/>
                  <a:gd name="T6" fmla="*/ 0 w 140"/>
                  <a:gd name="T7" fmla="*/ 2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 sz="1800"/>
              </a:p>
            </p:txBody>
          </p:sp>
          <p:sp>
            <p:nvSpPr>
              <p:cNvPr id="1061" name="Freeform 22">
                <a:extLst>
                  <a:ext uri="{FF2B5EF4-FFF2-40B4-BE49-F238E27FC236}">
                    <a16:creationId xmlns:a16="http://schemas.microsoft.com/office/drawing/2014/main" id="{C7D3A53E-A223-40D6-848C-A81895D62E82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1 h 49"/>
                  <a:gd name="T2" fmla="*/ 3 w 145"/>
                  <a:gd name="T3" fmla="*/ 0 h 49"/>
                  <a:gd name="T4" fmla="*/ 3 w 145"/>
                  <a:gd name="T5" fmla="*/ 1 h 49"/>
                  <a:gd name="T6" fmla="*/ 0 w 145"/>
                  <a:gd name="T7" fmla="*/ 1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 sz="1800"/>
              </a:p>
            </p:txBody>
          </p:sp>
        </p:grpSp>
        <p:grpSp>
          <p:nvGrpSpPr>
            <p:cNvPr id="1037" name="Group 23">
              <a:extLst>
                <a:ext uri="{FF2B5EF4-FFF2-40B4-BE49-F238E27FC236}">
                  <a16:creationId xmlns:a16="http://schemas.microsoft.com/office/drawing/2014/main" id="{4A92249B-F050-4893-8AF9-1DE7A35DF95E}"/>
                </a:ext>
              </a:extLst>
            </p:cNvPr>
            <p:cNvGrpSpPr>
              <a:grpSpLocks/>
            </p:cNvGrpSpPr>
            <p:nvPr/>
          </p:nvGrpSpPr>
          <p:grpSpPr bwMode="auto">
            <a:xfrm rot="5003157">
              <a:off x="249" y="1102"/>
              <a:ext cx="412" cy="500"/>
              <a:chOff x="1727" y="866"/>
              <a:chExt cx="129" cy="157"/>
            </a:xfrm>
          </p:grpSpPr>
          <p:sp>
            <p:nvSpPr>
              <p:cNvPr id="1056" name="Freeform 24">
                <a:extLst>
                  <a:ext uri="{FF2B5EF4-FFF2-40B4-BE49-F238E27FC236}">
                    <a16:creationId xmlns:a16="http://schemas.microsoft.com/office/drawing/2014/main" id="{7BBD8C9E-103A-4DD0-9D1E-9F1A83D6513E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1 w 83"/>
                  <a:gd name="T1" fmla="*/ 1 h 117"/>
                  <a:gd name="T2" fmla="*/ 0 w 83"/>
                  <a:gd name="T3" fmla="*/ 0 h 117"/>
                  <a:gd name="T4" fmla="*/ 0 w 83"/>
                  <a:gd name="T5" fmla="*/ 2 h 117"/>
                  <a:gd name="T6" fmla="*/ 1 w 83"/>
                  <a:gd name="T7" fmla="*/ 1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 sz="1800"/>
              </a:p>
            </p:txBody>
          </p:sp>
          <p:sp>
            <p:nvSpPr>
              <p:cNvPr id="1057" name="Freeform 25">
                <a:extLst>
                  <a:ext uri="{FF2B5EF4-FFF2-40B4-BE49-F238E27FC236}">
                    <a16:creationId xmlns:a16="http://schemas.microsoft.com/office/drawing/2014/main" id="{317FB3E6-6CD6-4DC5-A614-51431EE88241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2 h 98"/>
                  <a:gd name="T2" fmla="*/ 2 w 140"/>
                  <a:gd name="T3" fmla="*/ 0 h 98"/>
                  <a:gd name="T4" fmla="*/ 3 w 140"/>
                  <a:gd name="T5" fmla="*/ 1 h 98"/>
                  <a:gd name="T6" fmla="*/ 0 w 140"/>
                  <a:gd name="T7" fmla="*/ 2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 sz="1800"/>
              </a:p>
            </p:txBody>
          </p:sp>
          <p:sp>
            <p:nvSpPr>
              <p:cNvPr id="1058" name="Freeform 26">
                <a:extLst>
                  <a:ext uri="{FF2B5EF4-FFF2-40B4-BE49-F238E27FC236}">
                    <a16:creationId xmlns:a16="http://schemas.microsoft.com/office/drawing/2014/main" id="{DAE747F2-7FC3-469D-9008-DCA11072765B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1 h 49"/>
                  <a:gd name="T2" fmla="*/ 3 w 145"/>
                  <a:gd name="T3" fmla="*/ 0 h 49"/>
                  <a:gd name="T4" fmla="*/ 3 w 145"/>
                  <a:gd name="T5" fmla="*/ 1 h 49"/>
                  <a:gd name="T6" fmla="*/ 0 w 145"/>
                  <a:gd name="T7" fmla="*/ 1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 sz="1800"/>
              </a:p>
            </p:txBody>
          </p:sp>
        </p:grpSp>
        <p:grpSp>
          <p:nvGrpSpPr>
            <p:cNvPr id="1038" name="Group 27">
              <a:extLst>
                <a:ext uri="{FF2B5EF4-FFF2-40B4-BE49-F238E27FC236}">
                  <a16:creationId xmlns:a16="http://schemas.microsoft.com/office/drawing/2014/main" id="{9B1F0B7F-97EA-406C-98FE-B9FBC978D59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15" y="0"/>
              <a:ext cx="345" cy="367"/>
              <a:chOff x="1727" y="866"/>
              <a:chExt cx="129" cy="157"/>
            </a:xfrm>
          </p:grpSpPr>
          <p:sp>
            <p:nvSpPr>
              <p:cNvPr id="1053" name="Freeform 28">
                <a:extLst>
                  <a:ext uri="{FF2B5EF4-FFF2-40B4-BE49-F238E27FC236}">
                    <a16:creationId xmlns:a16="http://schemas.microsoft.com/office/drawing/2014/main" id="{C0A5DEDA-06A0-453E-A38E-5EB8FA3E2120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1 w 83"/>
                  <a:gd name="T1" fmla="*/ 1 h 117"/>
                  <a:gd name="T2" fmla="*/ 0 w 83"/>
                  <a:gd name="T3" fmla="*/ 0 h 117"/>
                  <a:gd name="T4" fmla="*/ 0 w 83"/>
                  <a:gd name="T5" fmla="*/ 2 h 117"/>
                  <a:gd name="T6" fmla="*/ 1 w 83"/>
                  <a:gd name="T7" fmla="*/ 1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 sz="1800"/>
              </a:p>
            </p:txBody>
          </p:sp>
          <p:sp>
            <p:nvSpPr>
              <p:cNvPr id="1054" name="Freeform 29">
                <a:extLst>
                  <a:ext uri="{FF2B5EF4-FFF2-40B4-BE49-F238E27FC236}">
                    <a16:creationId xmlns:a16="http://schemas.microsoft.com/office/drawing/2014/main" id="{C8A97A1F-7FDA-4551-9F6D-3F1034018A9F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2 h 98"/>
                  <a:gd name="T2" fmla="*/ 2 w 140"/>
                  <a:gd name="T3" fmla="*/ 0 h 98"/>
                  <a:gd name="T4" fmla="*/ 3 w 140"/>
                  <a:gd name="T5" fmla="*/ 1 h 98"/>
                  <a:gd name="T6" fmla="*/ 0 w 140"/>
                  <a:gd name="T7" fmla="*/ 2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 sz="1800"/>
              </a:p>
            </p:txBody>
          </p:sp>
          <p:sp>
            <p:nvSpPr>
              <p:cNvPr id="1055" name="Freeform 30">
                <a:extLst>
                  <a:ext uri="{FF2B5EF4-FFF2-40B4-BE49-F238E27FC236}">
                    <a16:creationId xmlns:a16="http://schemas.microsoft.com/office/drawing/2014/main" id="{9E01BCD2-1FED-4017-8F49-E8A2FB693EB1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1 h 49"/>
                  <a:gd name="T2" fmla="*/ 3 w 145"/>
                  <a:gd name="T3" fmla="*/ 0 h 49"/>
                  <a:gd name="T4" fmla="*/ 3 w 145"/>
                  <a:gd name="T5" fmla="*/ 1 h 49"/>
                  <a:gd name="T6" fmla="*/ 0 w 145"/>
                  <a:gd name="T7" fmla="*/ 1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 sz="1800"/>
              </a:p>
            </p:txBody>
          </p:sp>
        </p:grpSp>
        <p:sp>
          <p:nvSpPr>
            <p:cNvPr id="1039" name="Freeform 31">
              <a:extLst>
                <a:ext uri="{FF2B5EF4-FFF2-40B4-BE49-F238E27FC236}">
                  <a16:creationId xmlns:a16="http://schemas.microsoft.com/office/drawing/2014/main" id="{2F795FC0-D978-4F21-A13B-DA3EEFBB8C55}"/>
                </a:ext>
              </a:extLst>
            </p:cNvPr>
            <p:cNvSpPr>
              <a:spLocks/>
            </p:cNvSpPr>
            <p:nvPr/>
          </p:nvSpPr>
          <p:spPr bwMode="ltGray">
            <a:xfrm>
              <a:off x="87" y="94"/>
              <a:ext cx="699" cy="756"/>
            </a:xfrm>
            <a:custGeom>
              <a:avLst/>
              <a:gdLst>
                <a:gd name="T0" fmla="*/ 1 w 699"/>
                <a:gd name="T1" fmla="*/ 392 h 756"/>
                <a:gd name="T2" fmla="*/ 3 w 699"/>
                <a:gd name="T3" fmla="*/ 252 h 756"/>
                <a:gd name="T4" fmla="*/ 21 w 699"/>
                <a:gd name="T5" fmla="*/ 210 h 756"/>
                <a:gd name="T6" fmla="*/ 29 w 699"/>
                <a:gd name="T7" fmla="*/ 182 h 756"/>
                <a:gd name="T8" fmla="*/ 39 w 699"/>
                <a:gd name="T9" fmla="*/ 154 h 756"/>
                <a:gd name="T10" fmla="*/ 51 w 699"/>
                <a:gd name="T11" fmla="*/ 138 h 756"/>
                <a:gd name="T12" fmla="*/ 111 w 699"/>
                <a:gd name="T13" fmla="*/ 74 h 756"/>
                <a:gd name="T14" fmla="*/ 169 w 699"/>
                <a:gd name="T15" fmla="*/ 30 h 756"/>
                <a:gd name="T16" fmla="*/ 225 w 699"/>
                <a:gd name="T17" fmla="*/ 10 h 756"/>
                <a:gd name="T18" fmla="*/ 249 w 699"/>
                <a:gd name="T19" fmla="*/ 4 h 756"/>
                <a:gd name="T20" fmla="*/ 265 w 699"/>
                <a:gd name="T21" fmla="*/ 0 h 756"/>
                <a:gd name="T22" fmla="*/ 357 w 699"/>
                <a:gd name="T23" fmla="*/ 2 h 756"/>
                <a:gd name="T24" fmla="*/ 385 w 699"/>
                <a:gd name="T25" fmla="*/ 6 h 756"/>
                <a:gd name="T26" fmla="*/ 489 w 699"/>
                <a:gd name="T27" fmla="*/ 40 h 756"/>
                <a:gd name="T28" fmla="*/ 619 w 699"/>
                <a:gd name="T29" fmla="*/ 128 h 756"/>
                <a:gd name="T30" fmla="*/ 653 w 699"/>
                <a:gd name="T31" fmla="*/ 178 h 756"/>
                <a:gd name="T32" fmla="*/ 693 w 699"/>
                <a:gd name="T33" fmla="*/ 322 h 756"/>
                <a:gd name="T34" fmla="*/ 687 w 699"/>
                <a:gd name="T35" fmla="*/ 434 h 756"/>
                <a:gd name="T36" fmla="*/ 665 w 699"/>
                <a:gd name="T37" fmla="*/ 538 h 756"/>
                <a:gd name="T38" fmla="*/ 639 w 699"/>
                <a:gd name="T39" fmla="*/ 564 h 756"/>
                <a:gd name="T40" fmla="*/ 631 w 699"/>
                <a:gd name="T41" fmla="*/ 580 h 756"/>
                <a:gd name="T42" fmla="*/ 607 w 699"/>
                <a:gd name="T43" fmla="*/ 588 h 756"/>
                <a:gd name="T44" fmla="*/ 473 w 699"/>
                <a:gd name="T45" fmla="*/ 664 h 756"/>
                <a:gd name="T46" fmla="*/ 449 w 699"/>
                <a:gd name="T47" fmla="*/ 678 h 756"/>
                <a:gd name="T48" fmla="*/ 405 w 699"/>
                <a:gd name="T49" fmla="*/ 684 h 756"/>
                <a:gd name="T50" fmla="*/ 375 w 699"/>
                <a:gd name="T51" fmla="*/ 690 h 756"/>
                <a:gd name="T52" fmla="*/ 267 w 699"/>
                <a:gd name="T53" fmla="*/ 684 h 756"/>
                <a:gd name="T54" fmla="*/ 259 w 699"/>
                <a:gd name="T55" fmla="*/ 722 h 756"/>
                <a:gd name="T56" fmla="*/ 241 w 699"/>
                <a:gd name="T57" fmla="*/ 756 h 756"/>
                <a:gd name="T58" fmla="*/ 185 w 699"/>
                <a:gd name="T59" fmla="*/ 728 h 756"/>
                <a:gd name="T60" fmla="*/ 163 w 699"/>
                <a:gd name="T61" fmla="*/ 720 h 756"/>
                <a:gd name="T62" fmla="*/ 151 w 699"/>
                <a:gd name="T63" fmla="*/ 716 h 756"/>
                <a:gd name="T64" fmla="*/ 195 w 699"/>
                <a:gd name="T65" fmla="*/ 674 h 756"/>
                <a:gd name="T66" fmla="*/ 211 w 699"/>
                <a:gd name="T67" fmla="*/ 644 h 756"/>
                <a:gd name="T68" fmla="*/ 209 w 699"/>
                <a:gd name="T69" fmla="*/ 626 h 756"/>
                <a:gd name="T70" fmla="*/ 195 w 699"/>
                <a:gd name="T71" fmla="*/ 620 h 756"/>
                <a:gd name="T72" fmla="*/ 165 w 699"/>
                <a:gd name="T73" fmla="*/ 596 h 756"/>
                <a:gd name="T74" fmla="*/ 99 w 699"/>
                <a:gd name="T75" fmla="*/ 534 h 756"/>
                <a:gd name="T76" fmla="*/ 61 w 699"/>
                <a:gd name="T77" fmla="*/ 506 h 756"/>
                <a:gd name="T78" fmla="*/ 23 w 699"/>
                <a:gd name="T79" fmla="*/ 470 h 756"/>
                <a:gd name="T80" fmla="*/ 7 w 699"/>
                <a:gd name="T81" fmla="*/ 434 h 756"/>
                <a:gd name="T82" fmla="*/ 5 w 699"/>
                <a:gd name="T83" fmla="*/ 396 h 756"/>
                <a:gd name="T84" fmla="*/ 1 w 699"/>
                <a:gd name="T85" fmla="*/ 392 h 75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699" h="756">
                  <a:moveTo>
                    <a:pt x="1" y="392"/>
                  </a:moveTo>
                  <a:cubicBezTo>
                    <a:pt x="2" y="345"/>
                    <a:pt x="2" y="299"/>
                    <a:pt x="3" y="252"/>
                  </a:cubicBezTo>
                  <a:cubicBezTo>
                    <a:pt x="3" y="238"/>
                    <a:pt x="16" y="224"/>
                    <a:pt x="21" y="210"/>
                  </a:cubicBezTo>
                  <a:cubicBezTo>
                    <a:pt x="24" y="202"/>
                    <a:pt x="29" y="182"/>
                    <a:pt x="29" y="182"/>
                  </a:cubicBezTo>
                  <a:cubicBezTo>
                    <a:pt x="32" y="173"/>
                    <a:pt x="34" y="163"/>
                    <a:pt x="39" y="154"/>
                  </a:cubicBezTo>
                  <a:cubicBezTo>
                    <a:pt x="42" y="148"/>
                    <a:pt x="51" y="138"/>
                    <a:pt x="51" y="138"/>
                  </a:cubicBezTo>
                  <a:cubicBezTo>
                    <a:pt x="58" y="116"/>
                    <a:pt x="88" y="82"/>
                    <a:pt x="111" y="74"/>
                  </a:cubicBezTo>
                  <a:cubicBezTo>
                    <a:pt x="128" y="61"/>
                    <a:pt x="149" y="37"/>
                    <a:pt x="169" y="30"/>
                  </a:cubicBezTo>
                  <a:cubicBezTo>
                    <a:pt x="182" y="17"/>
                    <a:pt x="207" y="15"/>
                    <a:pt x="225" y="10"/>
                  </a:cubicBezTo>
                  <a:cubicBezTo>
                    <a:pt x="233" y="8"/>
                    <a:pt x="241" y="6"/>
                    <a:pt x="249" y="4"/>
                  </a:cubicBezTo>
                  <a:cubicBezTo>
                    <a:pt x="254" y="3"/>
                    <a:pt x="265" y="0"/>
                    <a:pt x="265" y="0"/>
                  </a:cubicBezTo>
                  <a:cubicBezTo>
                    <a:pt x="296" y="1"/>
                    <a:pt x="326" y="0"/>
                    <a:pt x="357" y="2"/>
                  </a:cubicBezTo>
                  <a:cubicBezTo>
                    <a:pt x="366" y="2"/>
                    <a:pt x="385" y="6"/>
                    <a:pt x="385" y="6"/>
                  </a:cubicBezTo>
                  <a:cubicBezTo>
                    <a:pt x="417" y="17"/>
                    <a:pt x="463" y="14"/>
                    <a:pt x="489" y="40"/>
                  </a:cubicBezTo>
                  <a:cubicBezTo>
                    <a:pt x="528" y="60"/>
                    <a:pt x="592" y="105"/>
                    <a:pt x="619" y="128"/>
                  </a:cubicBezTo>
                  <a:cubicBezTo>
                    <a:pt x="635" y="134"/>
                    <a:pt x="643" y="164"/>
                    <a:pt x="653" y="178"/>
                  </a:cubicBezTo>
                  <a:cubicBezTo>
                    <a:pt x="667" y="234"/>
                    <a:pt x="687" y="265"/>
                    <a:pt x="693" y="322"/>
                  </a:cubicBezTo>
                  <a:cubicBezTo>
                    <a:pt x="699" y="365"/>
                    <a:pt x="692" y="398"/>
                    <a:pt x="687" y="434"/>
                  </a:cubicBezTo>
                  <a:cubicBezTo>
                    <a:pt x="686" y="469"/>
                    <a:pt x="691" y="510"/>
                    <a:pt x="665" y="538"/>
                  </a:cubicBezTo>
                  <a:cubicBezTo>
                    <a:pt x="657" y="547"/>
                    <a:pt x="644" y="553"/>
                    <a:pt x="639" y="564"/>
                  </a:cubicBezTo>
                  <a:cubicBezTo>
                    <a:pt x="636" y="569"/>
                    <a:pt x="636" y="576"/>
                    <a:pt x="631" y="580"/>
                  </a:cubicBezTo>
                  <a:cubicBezTo>
                    <a:pt x="624" y="585"/>
                    <a:pt x="607" y="588"/>
                    <a:pt x="607" y="588"/>
                  </a:cubicBezTo>
                  <a:cubicBezTo>
                    <a:pt x="581" y="602"/>
                    <a:pt x="499" y="649"/>
                    <a:pt x="473" y="664"/>
                  </a:cubicBezTo>
                  <a:cubicBezTo>
                    <a:pt x="465" y="666"/>
                    <a:pt x="449" y="678"/>
                    <a:pt x="449" y="678"/>
                  </a:cubicBezTo>
                  <a:cubicBezTo>
                    <a:pt x="438" y="685"/>
                    <a:pt x="417" y="679"/>
                    <a:pt x="405" y="684"/>
                  </a:cubicBezTo>
                  <a:cubicBezTo>
                    <a:pt x="396" y="687"/>
                    <a:pt x="385" y="688"/>
                    <a:pt x="375" y="690"/>
                  </a:cubicBezTo>
                  <a:cubicBezTo>
                    <a:pt x="328" y="689"/>
                    <a:pt x="307" y="687"/>
                    <a:pt x="267" y="684"/>
                  </a:cubicBezTo>
                  <a:cubicBezTo>
                    <a:pt x="249" y="690"/>
                    <a:pt x="264" y="683"/>
                    <a:pt x="259" y="722"/>
                  </a:cubicBezTo>
                  <a:cubicBezTo>
                    <a:pt x="258" y="733"/>
                    <a:pt x="250" y="750"/>
                    <a:pt x="241" y="756"/>
                  </a:cubicBezTo>
                  <a:cubicBezTo>
                    <a:pt x="218" y="752"/>
                    <a:pt x="207" y="735"/>
                    <a:pt x="185" y="728"/>
                  </a:cubicBezTo>
                  <a:cubicBezTo>
                    <a:pt x="176" y="725"/>
                    <a:pt x="171" y="724"/>
                    <a:pt x="163" y="720"/>
                  </a:cubicBezTo>
                  <a:cubicBezTo>
                    <a:pt x="159" y="718"/>
                    <a:pt x="151" y="716"/>
                    <a:pt x="151" y="716"/>
                  </a:cubicBezTo>
                  <a:cubicBezTo>
                    <a:pt x="157" y="695"/>
                    <a:pt x="180" y="689"/>
                    <a:pt x="195" y="674"/>
                  </a:cubicBezTo>
                  <a:cubicBezTo>
                    <a:pt x="198" y="665"/>
                    <a:pt x="205" y="652"/>
                    <a:pt x="211" y="644"/>
                  </a:cubicBezTo>
                  <a:cubicBezTo>
                    <a:pt x="210" y="638"/>
                    <a:pt x="212" y="631"/>
                    <a:pt x="209" y="626"/>
                  </a:cubicBezTo>
                  <a:cubicBezTo>
                    <a:pt x="207" y="621"/>
                    <a:pt x="199" y="623"/>
                    <a:pt x="195" y="620"/>
                  </a:cubicBezTo>
                  <a:cubicBezTo>
                    <a:pt x="185" y="612"/>
                    <a:pt x="173" y="606"/>
                    <a:pt x="165" y="596"/>
                  </a:cubicBezTo>
                  <a:cubicBezTo>
                    <a:pt x="146" y="573"/>
                    <a:pt x="123" y="552"/>
                    <a:pt x="99" y="534"/>
                  </a:cubicBezTo>
                  <a:cubicBezTo>
                    <a:pt x="87" y="525"/>
                    <a:pt x="72" y="517"/>
                    <a:pt x="61" y="506"/>
                  </a:cubicBezTo>
                  <a:cubicBezTo>
                    <a:pt x="49" y="494"/>
                    <a:pt x="37" y="480"/>
                    <a:pt x="23" y="470"/>
                  </a:cubicBezTo>
                  <a:cubicBezTo>
                    <a:pt x="13" y="456"/>
                    <a:pt x="10" y="451"/>
                    <a:pt x="7" y="434"/>
                  </a:cubicBezTo>
                  <a:cubicBezTo>
                    <a:pt x="6" y="421"/>
                    <a:pt x="7" y="408"/>
                    <a:pt x="5" y="396"/>
                  </a:cubicBezTo>
                  <a:cubicBezTo>
                    <a:pt x="5" y="394"/>
                    <a:pt x="0" y="391"/>
                    <a:pt x="1" y="392"/>
                  </a:cubicBezTo>
                  <a:close/>
                </a:path>
              </a:pathLst>
            </a:custGeom>
            <a:solidFill>
              <a:schemeClr val="accent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40" name="Freeform 32">
              <a:extLst>
                <a:ext uri="{FF2B5EF4-FFF2-40B4-BE49-F238E27FC236}">
                  <a16:creationId xmlns:a16="http://schemas.microsoft.com/office/drawing/2014/main" id="{15D20633-0455-4FCD-AC63-F0FB64E7B9B9}"/>
                </a:ext>
              </a:extLst>
            </p:cNvPr>
            <p:cNvSpPr>
              <a:spLocks/>
            </p:cNvSpPr>
            <p:nvPr/>
          </p:nvSpPr>
          <p:spPr bwMode="ltGray">
            <a:xfrm rot="828663">
              <a:off x="242" y="3404"/>
              <a:ext cx="132" cy="167"/>
            </a:xfrm>
            <a:custGeom>
              <a:avLst/>
              <a:gdLst>
                <a:gd name="T0" fmla="*/ 0 w 109"/>
                <a:gd name="T1" fmla="*/ 0 h 156"/>
                <a:gd name="T2" fmla="*/ 15 w 109"/>
                <a:gd name="T3" fmla="*/ 1 h 156"/>
                <a:gd name="T4" fmla="*/ 58 w 109"/>
                <a:gd name="T5" fmla="*/ 5 h 156"/>
                <a:gd name="T6" fmla="*/ 116 w 109"/>
                <a:gd name="T7" fmla="*/ 18 h 156"/>
                <a:gd name="T8" fmla="*/ 183 w 109"/>
                <a:gd name="T9" fmla="*/ 36 h 156"/>
                <a:gd name="T10" fmla="*/ 245 w 109"/>
                <a:gd name="T11" fmla="*/ 66 h 156"/>
                <a:gd name="T12" fmla="*/ 302 w 109"/>
                <a:gd name="T13" fmla="*/ 107 h 156"/>
                <a:gd name="T14" fmla="*/ 338 w 109"/>
                <a:gd name="T15" fmla="*/ 163 h 156"/>
                <a:gd name="T16" fmla="*/ 345 w 109"/>
                <a:gd name="T17" fmla="*/ 237 h 156"/>
                <a:gd name="T18" fmla="*/ 329 w 109"/>
                <a:gd name="T19" fmla="*/ 237 h 156"/>
                <a:gd name="T20" fmla="*/ 312 w 109"/>
                <a:gd name="T21" fmla="*/ 237 h 156"/>
                <a:gd name="T22" fmla="*/ 294 w 109"/>
                <a:gd name="T23" fmla="*/ 237 h 156"/>
                <a:gd name="T24" fmla="*/ 272 w 109"/>
                <a:gd name="T25" fmla="*/ 231 h 156"/>
                <a:gd name="T26" fmla="*/ 256 w 109"/>
                <a:gd name="T27" fmla="*/ 230 h 156"/>
                <a:gd name="T28" fmla="*/ 235 w 109"/>
                <a:gd name="T29" fmla="*/ 226 h 156"/>
                <a:gd name="T30" fmla="*/ 208 w 109"/>
                <a:gd name="T31" fmla="*/ 218 h 156"/>
                <a:gd name="T32" fmla="*/ 183 w 109"/>
                <a:gd name="T33" fmla="*/ 210 h 156"/>
                <a:gd name="T34" fmla="*/ 167 w 109"/>
                <a:gd name="T35" fmla="*/ 191 h 156"/>
                <a:gd name="T36" fmla="*/ 167 w 109"/>
                <a:gd name="T37" fmla="*/ 167 h 156"/>
                <a:gd name="T38" fmla="*/ 176 w 109"/>
                <a:gd name="T39" fmla="*/ 145 h 156"/>
                <a:gd name="T40" fmla="*/ 185 w 109"/>
                <a:gd name="T41" fmla="*/ 120 h 156"/>
                <a:gd name="T42" fmla="*/ 176 w 109"/>
                <a:gd name="T43" fmla="*/ 93 h 156"/>
                <a:gd name="T44" fmla="*/ 151 w 109"/>
                <a:gd name="T45" fmla="*/ 64 h 156"/>
                <a:gd name="T46" fmla="*/ 99 w 109"/>
                <a:gd name="T47" fmla="*/ 35 h 156"/>
                <a:gd name="T48" fmla="*/ 0 w 109"/>
                <a:gd name="T49" fmla="*/ 0 h 15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09" h="156">
                  <a:moveTo>
                    <a:pt x="0" y="0"/>
                  </a:moveTo>
                  <a:lnTo>
                    <a:pt x="5" y="1"/>
                  </a:lnTo>
                  <a:lnTo>
                    <a:pt x="18" y="5"/>
                  </a:lnTo>
                  <a:lnTo>
                    <a:pt x="37" y="12"/>
                  </a:lnTo>
                  <a:lnTo>
                    <a:pt x="58" y="24"/>
                  </a:lnTo>
                  <a:lnTo>
                    <a:pt x="78" y="44"/>
                  </a:lnTo>
                  <a:lnTo>
                    <a:pt x="96" y="71"/>
                  </a:lnTo>
                  <a:lnTo>
                    <a:pt x="107" y="108"/>
                  </a:lnTo>
                  <a:lnTo>
                    <a:pt x="109" y="156"/>
                  </a:lnTo>
                  <a:lnTo>
                    <a:pt x="105" y="156"/>
                  </a:lnTo>
                  <a:lnTo>
                    <a:pt x="99" y="156"/>
                  </a:lnTo>
                  <a:lnTo>
                    <a:pt x="93" y="156"/>
                  </a:lnTo>
                  <a:lnTo>
                    <a:pt x="87" y="154"/>
                  </a:lnTo>
                  <a:lnTo>
                    <a:pt x="81" y="153"/>
                  </a:lnTo>
                  <a:lnTo>
                    <a:pt x="74" y="150"/>
                  </a:lnTo>
                  <a:lnTo>
                    <a:pt x="66" y="145"/>
                  </a:lnTo>
                  <a:lnTo>
                    <a:pt x="58" y="139"/>
                  </a:lnTo>
                  <a:lnTo>
                    <a:pt x="53" y="126"/>
                  </a:lnTo>
                  <a:lnTo>
                    <a:pt x="53" y="111"/>
                  </a:lnTo>
                  <a:lnTo>
                    <a:pt x="56" y="96"/>
                  </a:lnTo>
                  <a:lnTo>
                    <a:pt x="59" y="80"/>
                  </a:lnTo>
                  <a:lnTo>
                    <a:pt x="56" y="62"/>
                  </a:lnTo>
                  <a:lnTo>
                    <a:pt x="48" y="43"/>
                  </a:lnTo>
                  <a:lnTo>
                    <a:pt x="3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41" name="Freeform 33">
              <a:extLst>
                <a:ext uri="{FF2B5EF4-FFF2-40B4-BE49-F238E27FC236}">
                  <a16:creationId xmlns:a16="http://schemas.microsoft.com/office/drawing/2014/main" id="{0E2148EA-AD04-432F-B801-1E3A30A716EB}"/>
                </a:ext>
              </a:extLst>
            </p:cNvPr>
            <p:cNvSpPr>
              <a:spLocks/>
            </p:cNvSpPr>
            <p:nvPr/>
          </p:nvSpPr>
          <p:spPr bwMode="ltGray">
            <a:xfrm rot="828663">
              <a:off x="266" y="3592"/>
              <a:ext cx="66" cy="43"/>
            </a:xfrm>
            <a:custGeom>
              <a:avLst/>
              <a:gdLst>
                <a:gd name="T0" fmla="*/ 0 w 54"/>
                <a:gd name="T1" fmla="*/ 0 h 40"/>
                <a:gd name="T2" fmla="*/ 1 w 54"/>
                <a:gd name="T3" fmla="*/ 1 h 40"/>
                <a:gd name="T4" fmla="*/ 20 w 54"/>
                <a:gd name="T5" fmla="*/ 3 h 40"/>
                <a:gd name="T6" fmla="*/ 43 w 54"/>
                <a:gd name="T7" fmla="*/ 14 h 40"/>
                <a:gd name="T8" fmla="*/ 72 w 54"/>
                <a:gd name="T9" fmla="*/ 18 h 40"/>
                <a:gd name="T10" fmla="*/ 97 w 54"/>
                <a:gd name="T11" fmla="*/ 22 h 40"/>
                <a:gd name="T12" fmla="*/ 123 w 54"/>
                <a:gd name="T13" fmla="*/ 26 h 40"/>
                <a:gd name="T14" fmla="*/ 150 w 54"/>
                <a:gd name="T15" fmla="*/ 28 h 40"/>
                <a:gd name="T16" fmla="*/ 181 w 54"/>
                <a:gd name="T17" fmla="*/ 24 h 40"/>
                <a:gd name="T18" fmla="*/ 177 w 54"/>
                <a:gd name="T19" fmla="*/ 38 h 40"/>
                <a:gd name="T20" fmla="*/ 167 w 54"/>
                <a:gd name="T21" fmla="*/ 51 h 40"/>
                <a:gd name="T22" fmla="*/ 148 w 54"/>
                <a:gd name="T23" fmla="*/ 59 h 40"/>
                <a:gd name="T24" fmla="*/ 122 w 54"/>
                <a:gd name="T25" fmla="*/ 61 h 40"/>
                <a:gd name="T26" fmla="*/ 93 w 54"/>
                <a:gd name="T27" fmla="*/ 60 h 40"/>
                <a:gd name="T28" fmla="*/ 62 w 54"/>
                <a:gd name="T29" fmla="*/ 49 h 40"/>
                <a:gd name="T30" fmla="*/ 33 w 54"/>
                <a:gd name="T31" fmla="*/ 32 h 40"/>
                <a:gd name="T32" fmla="*/ 0 w 54"/>
                <a:gd name="T33" fmla="*/ 0 h 4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54" h="40">
                  <a:moveTo>
                    <a:pt x="0" y="0"/>
                  </a:moveTo>
                  <a:lnTo>
                    <a:pt x="1" y="1"/>
                  </a:lnTo>
                  <a:lnTo>
                    <a:pt x="6" y="3"/>
                  </a:lnTo>
                  <a:lnTo>
                    <a:pt x="13" y="8"/>
                  </a:lnTo>
                  <a:lnTo>
                    <a:pt x="21" y="12"/>
                  </a:lnTo>
                  <a:lnTo>
                    <a:pt x="29" y="15"/>
                  </a:lnTo>
                  <a:lnTo>
                    <a:pt x="38" y="17"/>
                  </a:lnTo>
                  <a:lnTo>
                    <a:pt x="46" y="18"/>
                  </a:lnTo>
                  <a:lnTo>
                    <a:pt x="54" y="16"/>
                  </a:lnTo>
                  <a:lnTo>
                    <a:pt x="53" y="25"/>
                  </a:lnTo>
                  <a:lnTo>
                    <a:pt x="50" y="33"/>
                  </a:lnTo>
                  <a:lnTo>
                    <a:pt x="44" y="38"/>
                  </a:lnTo>
                  <a:lnTo>
                    <a:pt x="37" y="40"/>
                  </a:lnTo>
                  <a:lnTo>
                    <a:pt x="28" y="39"/>
                  </a:lnTo>
                  <a:lnTo>
                    <a:pt x="19" y="32"/>
                  </a:lnTo>
                  <a:lnTo>
                    <a:pt x="1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42" name="Freeform 34">
              <a:extLst>
                <a:ext uri="{FF2B5EF4-FFF2-40B4-BE49-F238E27FC236}">
                  <a16:creationId xmlns:a16="http://schemas.microsoft.com/office/drawing/2014/main" id="{8ADD593E-6833-4EA1-89FF-0972F6514210}"/>
                </a:ext>
              </a:extLst>
            </p:cNvPr>
            <p:cNvSpPr>
              <a:spLocks/>
            </p:cNvSpPr>
            <p:nvPr/>
          </p:nvSpPr>
          <p:spPr bwMode="ltGray">
            <a:xfrm>
              <a:off x="11" y="4110"/>
              <a:ext cx="118" cy="209"/>
            </a:xfrm>
            <a:custGeom>
              <a:avLst/>
              <a:gdLst>
                <a:gd name="T0" fmla="*/ 0 w 118"/>
                <a:gd name="T1" fmla="*/ 0 h 209"/>
                <a:gd name="T2" fmla="*/ 6 w 118"/>
                <a:gd name="T3" fmla="*/ 8 h 209"/>
                <a:gd name="T4" fmla="*/ 15 w 118"/>
                <a:gd name="T5" fmla="*/ 19 h 209"/>
                <a:gd name="T6" fmla="*/ 26 w 118"/>
                <a:gd name="T7" fmla="*/ 33 h 209"/>
                <a:gd name="T8" fmla="*/ 38 w 118"/>
                <a:gd name="T9" fmla="*/ 51 h 209"/>
                <a:gd name="T10" fmla="*/ 54 w 118"/>
                <a:gd name="T11" fmla="*/ 72 h 209"/>
                <a:gd name="T12" fmla="*/ 67 w 118"/>
                <a:gd name="T13" fmla="*/ 94 h 209"/>
                <a:gd name="T14" fmla="*/ 79 w 118"/>
                <a:gd name="T15" fmla="*/ 119 h 209"/>
                <a:gd name="T16" fmla="*/ 87 w 118"/>
                <a:gd name="T17" fmla="*/ 146 h 209"/>
                <a:gd name="T18" fmla="*/ 94 w 118"/>
                <a:gd name="T19" fmla="*/ 175 h 209"/>
                <a:gd name="T20" fmla="*/ 91 w 118"/>
                <a:gd name="T21" fmla="*/ 209 h 209"/>
                <a:gd name="T22" fmla="*/ 118 w 118"/>
                <a:gd name="T23" fmla="*/ 209 h 209"/>
                <a:gd name="T24" fmla="*/ 117 w 118"/>
                <a:gd name="T25" fmla="*/ 177 h 209"/>
                <a:gd name="T26" fmla="*/ 104 w 118"/>
                <a:gd name="T27" fmla="*/ 119 h 209"/>
                <a:gd name="T28" fmla="*/ 82 w 118"/>
                <a:gd name="T29" fmla="*/ 69 h 209"/>
                <a:gd name="T30" fmla="*/ 47 w 118"/>
                <a:gd name="T31" fmla="*/ 27 h 209"/>
                <a:gd name="T32" fmla="*/ 0 w 118"/>
                <a:gd name="T33" fmla="*/ 0 h 20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18" h="209">
                  <a:moveTo>
                    <a:pt x="0" y="0"/>
                  </a:moveTo>
                  <a:lnTo>
                    <a:pt x="6" y="8"/>
                  </a:lnTo>
                  <a:lnTo>
                    <a:pt x="15" y="19"/>
                  </a:lnTo>
                  <a:lnTo>
                    <a:pt x="26" y="33"/>
                  </a:lnTo>
                  <a:lnTo>
                    <a:pt x="38" y="51"/>
                  </a:lnTo>
                  <a:lnTo>
                    <a:pt x="54" y="72"/>
                  </a:lnTo>
                  <a:lnTo>
                    <a:pt x="67" y="94"/>
                  </a:lnTo>
                  <a:lnTo>
                    <a:pt x="79" y="119"/>
                  </a:lnTo>
                  <a:lnTo>
                    <a:pt x="87" y="146"/>
                  </a:lnTo>
                  <a:lnTo>
                    <a:pt x="94" y="175"/>
                  </a:lnTo>
                  <a:lnTo>
                    <a:pt x="91" y="209"/>
                  </a:lnTo>
                  <a:lnTo>
                    <a:pt x="118" y="209"/>
                  </a:lnTo>
                  <a:lnTo>
                    <a:pt x="117" y="177"/>
                  </a:lnTo>
                  <a:lnTo>
                    <a:pt x="104" y="119"/>
                  </a:lnTo>
                  <a:lnTo>
                    <a:pt x="82" y="69"/>
                  </a:lnTo>
                  <a:lnTo>
                    <a:pt x="47" y="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43" name="Freeform 35">
              <a:extLst>
                <a:ext uri="{FF2B5EF4-FFF2-40B4-BE49-F238E27FC236}">
                  <a16:creationId xmlns:a16="http://schemas.microsoft.com/office/drawing/2014/main" id="{52FD5F6F-37FF-4BAA-AA8F-707C71F1D8CF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3968"/>
              <a:ext cx="130" cy="128"/>
            </a:xfrm>
            <a:custGeom>
              <a:avLst/>
              <a:gdLst>
                <a:gd name="T0" fmla="*/ 103 w 130"/>
                <a:gd name="T1" fmla="*/ 0 h 128"/>
                <a:gd name="T2" fmla="*/ 130 w 130"/>
                <a:gd name="T3" fmla="*/ 128 h 128"/>
                <a:gd name="T4" fmla="*/ 125 w 130"/>
                <a:gd name="T5" fmla="*/ 126 h 128"/>
                <a:gd name="T6" fmla="*/ 111 w 130"/>
                <a:gd name="T7" fmla="*/ 121 h 128"/>
                <a:gd name="T8" fmla="*/ 92 w 130"/>
                <a:gd name="T9" fmla="*/ 111 h 128"/>
                <a:gd name="T10" fmla="*/ 68 w 130"/>
                <a:gd name="T11" fmla="*/ 103 h 128"/>
                <a:gd name="T12" fmla="*/ 41 w 130"/>
                <a:gd name="T13" fmla="*/ 94 h 128"/>
                <a:gd name="T14" fmla="*/ 19 w 130"/>
                <a:gd name="T15" fmla="*/ 90 h 128"/>
                <a:gd name="T16" fmla="*/ 0 w 130"/>
                <a:gd name="T17" fmla="*/ 93 h 128"/>
                <a:gd name="T18" fmla="*/ 0 w 130"/>
                <a:gd name="T19" fmla="*/ 72 h 128"/>
                <a:gd name="T20" fmla="*/ 12 w 130"/>
                <a:gd name="T21" fmla="*/ 70 h 128"/>
                <a:gd name="T22" fmla="*/ 24 w 130"/>
                <a:gd name="T23" fmla="*/ 66 h 128"/>
                <a:gd name="T24" fmla="*/ 38 w 130"/>
                <a:gd name="T25" fmla="*/ 66 h 128"/>
                <a:gd name="T26" fmla="*/ 51 w 130"/>
                <a:gd name="T27" fmla="*/ 67 h 128"/>
                <a:gd name="T28" fmla="*/ 65 w 130"/>
                <a:gd name="T29" fmla="*/ 70 h 128"/>
                <a:gd name="T30" fmla="*/ 78 w 130"/>
                <a:gd name="T31" fmla="*/ 78 h 128"/>
                <a:gd name="T32" fmla="*/ 81 w 130"/>
                <a:gd name="T33" fmla="*/ 74 h 128"/>
                <a:gd name="T34" fmla="*/ 81 w 130"/>
                <a:gd name="T35" fmla="*/ 58 h 128"/>
                <a:gd name="T36" fmla="*/ 82 w 130"/>
                <a:gd name="T37" fmla="*/ 37 h 128"/>
                <a:gd name="T38" fmla="*/ 82 w 130"/>
                <a:gd name="T39" fmla="*/ 29 h 128"/>
                <a:gd name="T40" fmla="*/ 80 w 130"/>
                <a:gd name="T41" fmla="*/ 29 h 128"/>
                <a:gd name="T42" fmla="*/ 77 w 130"/>
                <a:gd name="T43" fmla="*/ 27 h 128"/>
                <a:gd name="T44" fmla="*/ 76 w 130"/>
                <a:gd name="T45" fmla="*/ 22 h 128"/>
                <a:gd name="T46" fmla="*/ 75 w 130"/>
                <a:gd name="T47" fmla="*/ 19 h 128"/>
                <a:gd name="T48" fmla="*/ 76 w 130"/>
                <a:gd name="T49" fmla="*/ 15 h 128"/>
                <a:gd name="T50" fmla="*/ 79 w 130"/>
                <a:gd name="T51" fmla="*/ 10 h 128"/>
                <a:gd name="T52" fmla="*/ 89 w 130"/>
                <a:gd name="T53" fmla="*/ 6 h 128"/>
                <a:gd name="T54" fmla="*/ 103 w 130"/>
                <a:gd name="T55" fmla="*/ 0 h 128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130" h="128">
                  <a:moveTo>
                    <a:pt x="103" y="0"/>
                  </a:moveTo>
                  <a:lnTo>
                    <a:pt x="130" y="128"/>
                  </a:lnTo>
                  <a:lnTo>
                    <a:pt x="125" y="126"/>
                  </a:lnTo>
                  <a:lnTo>
                    <a:pt x="111" y="121"/>
                  </a:lnTo>
                  <a:lnTo>
                    <a:pt x="92" y="111"/>
                  </a:lnTo>
                  <a:lnTo>
                    <a:pt x="68" y="103"/>
                  </a:lnTo>
                  <a:lnTo>
                    <a:pt x="41" y="94"/>
                  </a:lnTo>
                  <a:lnTo>
                    <a:pt x="19" y="90"/>
                  </a:lnTo>
                  <a:lnTo>
                    <a:pt x="0" y="93"/>
                  </a:lnTo>
                  <a:lnTo>
                    <a:pt x="0" y="72"/>
                  </a:lnTo>
                  <a:lnTo>
                    <a:pt x="12" y="70"/>
                  </a:lnTo>
                  <a:lnTo>
                    <a:pt x="24" y="66"/>
                  </a:lnTo>
                  <a:lnTo>
                    <a:pt x="38" y="66"/>
                  </a:lnTo>
                  <a:lnTo>
                    <a:pt x="51" y="67"/>
                  </a:lnTo>
                  <a:lnTo>
                    <a:pt x="65" y="70"/>
                  </a:lnTo>
                  <a:lnTo>
                    <a:pt x="78" y="78"/>
                  </a:lnTo>
                  <a:lnTo>
                    <a:pt x="81" y="74"/>
                  </a:lnTo>
                  <a:lnTo>
                    <a:pt x="81" y="58"/>
                  </a:lnTo>
                  <a:lnTo>
                    <a:pt x="82" y="37"/>
                  </a:lnTo>
                  <a:lnTo>
                    <a:pt x="82" y="29"/>
                  </a:lnTo>
                  <a:lnTo>
                    <a:pt x="80" y="29"/>
                  </a:lnTo>
                  <a:lnTo>
                    <a:pt x="77" y="27"/>
                  </a:lnTo>
                  <a:lnTo>
                    <a:pt x="76" y="22"/>
                  </a:lnTo>
                  <a:lnTo>
                    <a:pt x="75" y="19"/>
                  </a:lnTo>
                  <a:lnTo>
                    <a:pt x="76" y="15"/>
                  </a:lnTo>
                  <a:lnTo>
                    <a:pt x="79" y="10"/>
                  </a:lnTo>
                  <a:lnTo>
                    <a:pt x="89" y="6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44" name="Freeform 36">
              <a:extLst>
                <a:ext uri="{FF2B5EF4-FFF2-40B4-BE49-F238E27FC236}">
                  <a16:creationId xmlns:a16="http://schemas.microsoft.com/office/drawing/2014/main" id="{F162A9A8-F8C6-4411-B716-D68DFC186BFA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3949"/>
              <a:ext cx="47" cy="86"/>
            </a:xfrm>
            <a:custGeom>
              <a:avLst/>
              <a:gdLst>
                <a:gd name="T0" fmla="*/ 37 w 47"/>
                <a:gd name="T1" fmla="*/ 0 h 86"/>
                <a:gd name="T2" fmla="*/ 15 w 47"/>
                <a:gd name="T3" fmla="*/ 37 h 86"/>
                <a:gd name="T4" fmla="*/ 0 w 47"/>
                <a:gd name="T5" fmla="*/ 59 h 86"/>
                <a:gd name="T6" fmla="*/ 0 w 47"/>
                <a:gd name="T7" fmla="*/ 86 h 86"/>
                <a:gd name="T8" fmla="*/ 8 w 47"/>
                <a:gd name="T9" fmla="*/ 82 h 86"/>
                <a:gd name="T10" fmla="*/ 20 w 47"/>
                <a:gd name="T11" fmla="*/ 73 h 86"/>
                <a:gd name="T12" fmla="*/ 33 w 47"/>
                <a:gd name="T13" fmla="*/ 63 h 86"/>
                <a:gd name="T14" fmla="*/ 42 w 47"/>
                <a:gd name="T15" fmla="*/ 51 h 86"/>
                <a:gd name="T16" fmla="*/ 47 w 47"/>
                <a:gd name="T17" fmla="*/ 36 h 86"/>
                <a:gd name="T18" fmla="*/ 46 w 47"/>
                <a:gd name="T19" fmla="*/ 19 h 86"/>
                <a:gd name="T20" fmla="*/ 37 w 47"/>
                <a:gd name="T21" fmla="*/ 0 h 8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7" h="86">
                  <a:moveTo>
                    <a:pt x="37" y="0"/>
                  </a:moveTo>
                  <a:lnTo>
                    <a:pt x="15" y="37"/>
                  </a:lnTo>
                  <a:lnTo>
                    <a:pt x="0" y="59"/>
                  </a:lnTo>
                  <a:lnTo>
                    <a:pt x="0" y="86"/>
                  </a:lnTo>
                  <a:lnTo>
                    <a:pt x="8" y="82"/>
                  </a:lnTo>
                  <a:lnTo>
                    <a:pt x="20" y="73"/>
                  </a:lnTo>
                  <a:lnTo>
                    <a:pt x="33" y="63"/>
                  </a:lnTo>
                  <a:lnTo>
                    <a:pt x="42" y="51"/>
                  </a:lnTo>
                  <a:lnTo>
                    <a:pt x="47" y="36"/>
                  </a:lnTo>
                  <a:lnTo>
                    <a:pt x="46" y="19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45" name="Freeform 37">
              <a:extLst>
                <a:ext uri="{FF2B5EF4-FFF2-40B4-BE49-F238E27FC236}">
                  <a16:creationId xmlns:a16="http://schemas.microsoft.com/office/drawing/2014/main" id="{AD64DBF4-B518-4DDF-B515-9289DE3DAF50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3239"/>
              <a:ext cx="497" cy="740"/>
            </a:xfrm>
            <a:custGeom>
              <a:avLst/>
              <a:gdLst>
                <a:gd name="T0" fmla="*/ 0 w 497"/>
                <a:gd name="T1" fmla="*/ 13 h 740"/>
                <a:gd name="T2" fmla="*/ 41 w 497"/>
                <a:gd name="T3" fmla="*/ 4 h 740"/>
                <a:gd name="T4" fmla="*/ 101 w 497"/>
                <a:gd name="T5" fmla="*/ 0 h 740"/>
                <a:gd name="T6" fmla="*/ 170 w 497"/>
                <a:gd name="T7" fmla="*/ 4 h 740"/>
                <a:gd name="T8" fmla="*/ 248 w 497"/>
                <a:gd name="T9" fmla="*/ 21 h 740"/>
                <a:gd name="T10" fmla="*/ 323 w 497"/>
                <a:gd name="T11" fmla="*/ 50 h 740"/>
                <a:gd name="T12" fmla="*/ 382 w 497"/>
                <a:gd name="T13" fmla="*/ 90 h 740"/>
                <a:gd name="T14" fmla="*/ 428 w 497"/>
                <a:gd name="T15" fmla="*/ 141 h 740"/>
                <a:gd name="T16" fmla="*/ 463 w 497"/>
                <a:gd name="T17" fmla="*/ 199 h 740"/>
                <a:gd name="T18" fmla="*/ 485 w 497"/>
                <a:gd name="T19" fmla="*/ 262 h 740"/>
                <a:gd name="T20" fmla="*/ 496 w 497"/>
                <a:gd name="T21" fmla="*/ 327 h 740"/>
                <a:gd name="T22" fmla="*/ 497 w 497"/>
                <a:gd name="T23" fmla="*/ 396 h 740"/>
                <a:gd name="T24" fmla="*/ 487 w 497"/>
                <a:gd name="T25" fmla="*/ 462 h 740"/>
                <a:gd name="T26" fmla="*/ 470 w 497"/>
                <a:gd name="T27" fmla="*/ 527 h 740"/>
                <a:gd name="T28" fmla="*/ 443 w 497"/>
                <a:gd name="T29" fmla="*/ 586 h 740"/>
                <a:gd name="T30" fmla="*/ 406 w 497"/>
                <a:gd name="T31" fmla="*/ 639 h 740"/>
                <a:gd name="T32" fmla="*/ 364 w 497"/>
                <a:gd name="T33" fmla="*/ 683 h 740"/>
                <a:gd name="T34" fmla="*/ 315 w 497"/>
                <a:gd name="T35" fmla="*/ 715 h 740"/>
                <a:gd name="T36" fmla="*/ 259 w 497"/>
                <a:gd name="T37" fmla="*/ 736 h 740"/>
                <a:gd name="T38" fmla="*/ 198 w 497"/>
                <a:gd name="T39" fmla="*/ 740 h 740"/>
                <a:gd name="T40" fmla="*/ 131 w 497"/>
                <a:gd name="T41" fmla="*/ 727 h 740"/>
                <a:gd name="T42" fmla="*/ 167 w 497"/>
                <a:gd name="T43" fmla="*/ 728 h 740"/>
                <a:gd name="T44" fmla="*/ 204 w 497"/>
                <a:gd name="T45" fmla="*/ 718 h 740"/>
                <a:gd name="T46" fmla="*/ 238 w 497"/>
                <a:gd name="T47" fmla="*/ 700 h 740"/>
                <a:gd name="T48" fmla="*/ 272 w 497"/>
                <a:gd name="T49" fmla="*/ 670 h 740"/>
                <a:gd name="T50" fmla="*/ 304 w 497"/>
                <a:gd name="T51" fmla="*/ 635 h 740"/>
                <a:gd name="T52" fmla="*/ 333 w 497"/>
                <a:gd name="T53" fmla="*/ 594 h 740"/>
                <a:gd name="T54" fmla="*/ 358 w 497"/>
                <a:gd name="T55" fmla="*/ 549 h 740"/>
                <a:gd name="T56" fmla="*/ 381 w 497"/>
                <a:gd name="T57" fmla="*/ 500 h 740"/>
                <a:gd name="T58" fmla="*/ 396 w 497"/>
                <a:gd name="T59" fmla="*/ 449 h 740"/>
                <a:gd name="T60" fmla="*/ 408 w 497"/>
                <a:gd name="T61" fmla="*/ 397 h 740"/>
                <a:gd name="T62" fmla="*/ 414 w 497"/>
                <a:gd name="T63" fmla="*/ 346 h 740"/>
                <a:gd name="T64" fmla="*/ 412 w 497"/>
                <a:gd name="T65" fmla="*/ 296 h 740"/>
                <a:gd name="T66" fmla="*/ 402 w 497"/>
                <a:gd name="T67" fmla="*/ 251 h 740"/>
                <a:gd name="T68" fmla="*/ 384 w 497"/>
                <a:gd name="T69" fmla="*/ 208 h 740"/>
                <a:gd name="T70" fmla="*/ 357 w 497"/>
                <a:gd name="T71" fmla="*/ 172 h 740"/>
                <a:gd name="T72" fmla="*/ 320 w 497"/>
                <a:gd name="T73" fmla="*/ 142 h 740"/>
                <a:gd name="T74" fmla="*/ 260 w 497"/>
                <a:gd name="T75" fmla="*/ 107 h 740"/>
                <a:gd name="T76" fmla="*/ 203 w 497"/>
                <a:gd name="T77" fmla="*/ 82 h 740"/>
                <a:gd name="T78" fmla="*/ 154 w 497"/>
                <a:gd name="T79" fmla="*/ 65 h 740"/>
                <a:gd name="T80" fmla="*/ 108 w 497"/>
                <a:gd name="T81" fmla="*/ 56 h 740"/>
                <a:gd name="T82" fmla="*/ 68 w 497"/>
                <a:gd name="T83" fmla="*/ 55 h 740"/>
                <a:gd name="T84" fmla="*/ 32 w 497"/>
                <a:gd name="T85" fmla="*/ 61 h 740"/>
                <a:gd name="T86" fmla="*/ 0 w 497"/>
                <a:gd name="T87" fmla="*/ 70 h 740"/>
                <a:gd name="T88" fmla="*/ 0 w 497"/>
                <a:gd name="T89" fmla="*/ 13 h 740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497" h="740">
                  <a:moveTo>
                    <a:pt x="0" y="13"/>
                  </a:moveTo>
                  <a:lnTo>
                    <a:pt x="41" y="4"/>
                  </a:lnTo>
                  <a:lnTo>
                    <a:pt x="101" y="0"/>
                  </a:lnTo>
                  <a:lnTo>
                    <a:pt x="170" y="4"/>
                  </a:lnTo>
                  <a:lnTo>
                    <a:pt x="248" y="21"/>
                  </a:lnTo>
                  <a:lnTo>
                    <a:pt x="323" y="50"/>
                  </a:lnTo>
                  <a:lnTo>
                    <a:pt x="382" y="90"/>
                  </a:lnTo>
                  <a:lnTo>
                    <a:pt x="428" y="141"/>
                  </a:lnTo>
                  <a:lnTo>
                    <a:pt x="463" y="199"/>
                  </a:lnTo>
                  <a:lnTo>
                    <a:pt x="485" y="262"/>
                  </a:lnTo>
                  <a:lnTo>
                    <a:pt x="496" y="327"/>
                  </a:lnTo>
                  <a:lnTo>
                    <a:pt x="497" y="396"/>
                  </a:lnTo>
                  <a:lnTo>
                    <a:pt x="487" y="462"/>
                  </a:lnTo>
                  <a:lnTo>
                    <a:pt x="470" y="527"/>
                  </a:lnTo>
                  <a:lnTo>
                    <a:pt x="443" y="586"/>
                  </a:lnTo>
                  <a:lnTo>
                    <a:pt x="406" y="639"/>
                  </a:lnTo>
                  <a:lnTo>
                    <a:pt x="364" y="683"/>
                  </a:lnTo>
                  <a:lnTo>
                    <a:pt x="315" y="715"/>
                  </a:lnTo>
                  <a:lnTo>
                    <a:pt x="259" y="736"/>
                  </a:lnTo>
                  <a:lnTo>
                    <a:pt x="198" y="740"/>
                  </a:lnTo>
                  <a:lnTo>
                    <a:pt x="131" y="727"/>
                  </a:lnTo>
                  <a:lnTo>
                    <a:pt x="167" y="728"/>
                  </a:lnTo>
                  <a:lnTo>
                    <a:pt x="204" y="718"/>
                  </a:lnTo>
                  <a:lnTo>
                    <a:pt x="238" y="700"/>
                  </a:lnTo>
                  <a:lnTo>
                    <a:pt x="272" y="670"/>
                  </a:lnTo>
                  <a:lnTo>
                    <a:pt x="304" y="635"/>
                  </a:lnTo>
                  <a:lnTo>
                    <a:pt x="333" y="594"/>
                  </a:lnTo>
                  <a:lnTo>
                    <a:pt x="358" y="549"/>
                  </a:lnTo>
                  <a:lnTo>
                    <a:pt x="381" y="500"/>
                  </a:lnTo>
                  <a:lnTo>
                    <a:pt x="396" y="449"/>
                  </a:lnTo>
                  <a:lnTo>
                    <a:pt x="408" y="397"/>
                  </a:lnTo>
                  <a:lnTo>
                    <a:pt x="414" y="346"/>
                  </a:lnTo>
                  <a:lnTo>
                    <a:pt x="412" y="296"/>
                  </a:lnTo>
                  <a:lnTo>
                    <a:pt x="402" y="251"/>
                  </a:lnTo>
                  <a:lnTo>
                    <a:pt x="384" y="208"/>
                  </a:lnTo>
                  <a:lnTo>
                    <a:pt x="357" y="172"/>
                  </a:lnTo>
                  <a:lnTo>
                    <a:pt x="320" y="142"/>
                  </a:lnTo>
                  <a:lnTo>
                    <a:pt x="260" y="107"/>
                  </a:lnTo>
                  <a:lnTo>
                    <a:pt x="203" y="82"/>
                  </a:lnTo>
                  <a:lnTo>
                    <a:pt x="154" y="65"/>
                  </a:lnTo>
                  <a:lnTo>
                    <a:pt x="108" y="56"/>
                  </a:lnTo>
                  <a:lnTo>
                    <a:pt x="68" y="55"/>
                  </a:lnTo>
                  <a:lnTo>
                    <a:pt x="32" y="61"/>
                  </a:lnTo>
                  <a:lnTo>
                    <a:pt x="0" y="7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46" name="Freeform 38">
              <a:extLst>
                <a:ext uri="{FF2B5EF4-FFF2-40B4-BE49-F238E27FC236}">
                  <a16:creationId xmlns:a16="http://schemas.microsoft.com/office/drawing/2014/main" id="{BA0AC4BF-7D6D-4E0A-BF73-6C1AB27BEBE7}"/>
                </a:ext>
              </a:extLst>
            </p:cNvPr>
            <p:cNvSpPr>
              <a:spLocks/>
            </p:cNvSpPr>
            <p:nvPr/>
          </p:nvSpPr>
          <p:spPr bwMode="ltGray">
            <a:xfrm rot="1584153">
              <a:off x="20" y="410"/>
              <a:ext cx="344" cy="245"/>
            </a:xfrm>
            <a:custGeom>
              <a:avLst/>
              <a:gdLst>
                <a:gd name="T0" fmla="*/ 0 w 257"/>
                <a:gd name="T1" fmla="*/ 0 h 237"/>
                <a:gd name="T2" fmla="*/ 0 w 257"/>
                <a:gd name="T3" fmla="*/ 31 h 237"/>
                <a:gd name="T4" fmla="*/ 16 w 257"/>
                <a:gd name="T5" fmla="*/ 62 h 237"/>
                <a:gd name="T6" fmla="*/ 36 w 257"/>
                <a:gd name="T7" fmla="*/ 93 h 237"/>
                <a:gd name="T8" fmla="*/ 64 w 257"/>
                <a:gd name="T9" fmla="*/ 120 h 237"/>
                <a:gd name="T10" fmla="*/ 104 w 257"/>
                <a:gd name="T11" fmla="*/ 145 h 237"/>
                <a:gd name="T12" fmla="*/ 154 w 257"/>
                <a:gd name="T13" fmla="*/ 172 h 237"/>
                <a:gd name="T14" fmla="*/ 218 w 257"/>
                <a:gd name="T15" fmla="*/ 196 h 237"/>
                <a:gd name="T16" fmla="*/ 292 w 257"/>
                <a:gd name="T17" fmla="*/ 217 h 237"/>
                <a:gd name="T18" fmla="*/ 387 w 257"/>
                <a:gd name="T19" fmla="*/ 237 h 237"/>
                <a:gd name="T20" fmla="*/ 494 w 257"/>
                <a:gd name="T21" fmla="*/ 253 h 237"/>
                <a:gd name="T22" fmla="*/ 609 w 257"/>
                <a:gd name="T23" fmla="*/ 267 h 237"/>
                <a:gd name="T24" fmla="*/ 751 w 257"/>
                <a:gd name="T25" fmla="*/ 279 h 237"/>
                <a:gd name="T26" fmla="*/ 905 w 257"/>
                <a:gd name="T27" fmla="*/ 285 h 237"/>
                <a:gd name="T28" fmla="*/ 1082 w 257"/>
                <a:gd name="T29" fmla="*/ 289 h 237"/>
                <a:gd name="T30" fmla="*/ 1264 w 257"/>
                <a:gd name="T31" fmla="*/ 288 h 237"/>
                <a:gd name="T32" fmla="*/ 1478 w 257"/>
                <a:gd name="T33" fmla="*/ 283 h 237"/>
                <a:gd name="T34" fmla="*/ 1290 w 257"/>
                <a:gd name="T35" fmla="*/ 277 h 237"/>
                <a:gd name="T36" fmla="*/ 1120 w 257"/>
                <a:gd name="T37" fmla="*/ 268 h 237"/>
                <a:gd name="T38" fmla="*/ 978 w 257"/>
                <a:gd name="T39" fmla="*/ 258 h 237"/>
                <a:gd name="T40" fmla="*/ 851 w 257"/>
                <a:gd name="T41" fmla="*/ 249 h 237"/>
                <a:gd name="T42" fmla="*/ 736 w 257"/>
                <a:gd name="T43" fmla="*/ 236 h 237"/>
                <a:gd name="T44" fmla="*/ 645 w 257"/>
                <a:gd name="T45" fmla="*/ 222 h 237"/>
                <a:gd name="T46" fmla="*/ 560 w 257"/>
                <a:gd name="T47" fmla="*/ 207 h 237"/>
                <a:gd name="T48" fmla="*/ 482 w 257"/>
                <a:gd name="T49" fmla="*/ 189 h 237"/>
                <a:gd name="T50" fmla="*/ 411 w 257"/>
                <a:gd name="T51" fmla="*/ 172 h 237"/>
                <a:gd name="T52" fmla="*/ 353 w 257"/>
                <a:gd name="T53" fmla="*/ 152 h 237"/>
                <a:gd name="T54" fmla="*/ 303 w 257"/>
                <a:gd name="T55" fmla="*/ 131 h 237"/>
                <a:gd name="T56" fmla="*/ 249 w 257"/>
                <a:gd name="T57" fmla="*/ 106 h 237"/>
                <a:gd name="T58" fmla="*/ 190 w 257"/>
                <a:gd name="T59" fmla="*/ 84 h 237"/>
                <a:gd name="T60" fmla="*/ 133 w 257"/>
                <a:gd name="T61" fmla="*/ 59 h 237"/>
                <a:gd name="T62" fmla="*/ 67 w 257"/>
                <a:gd name="T63" fmla="*/ 30 h 237"/>
                <a:gd name="T64" fmla="*/ 0 w 257"/>
                <a:gd name="T65" fmla="*/ 0 h 23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57" h="237">
                  <a:moveTo>
                    <a:pt x="0" y="0"/>
                  </a:moveTo>
                  <a:lnTo>
                    <a:pt x="0" y="25"/>
                  </a:lnTo>
                  <a:lnTo>
                    <a:pt x="3" y="50"/>
                  </a:lnTo>
                  <a:lnTo>
                    <a:pt x="6" y="75"/>
                  </a:lnTo>
                  <a:lnTo>
                    <a:pt x="11" y="98"/>
                  </a:lnTo>
                  <a:lnTo>
                    <a:pt x="18" y="119"/>
                  </a:lnTo>
                  <a:lnTo>
                    <a:pt x="27" y="141"/>
                  </a:lnTo>
                  <a:lnTo>
                    <a:pt x="38" y="161"/>
                  </a:lnTo>
                  <a:lnTo>
                    <a:pt x="51" y="178"/>
                  </a:lnTo>
                  <a:lnTo>
                    <a:pt x="67" y="194"/>
                  </a:lnTo>
                  <a:lnTo>
                    <a:pt x="86" y="208"/>
                  </a:lnTo>
                  <a:lnTo>
                    <a:pt x="106" y="219"/>
                  </a:lnTo>
                  <a:lnTo>
                    <a:pt x="131" y="228"/>
                  </a:lnTo>
                  <a:lnTo>
                    <a:pt x="158" y="234"/>
                  </a:lnTo>
                  <a:lnTo>
                    <a:pt x="188" y="237"/>
                  </a:lnTo>
                  <a:lnTo>
                    <a:pt x="220" y="236"/>
                  </a:lnTo>
                  <a:lnTo>
                    <a:pt x="257" y="232"/>
                  </a:lnTo>
                  <a:lnTo>
                    <a:pt x="224" y="227"/>
                  </a:lnTo>
                  <a:lnTo>
                    <a:pt x="195" y="220"/>
                  </a:lnTo>
                  <a:lnTo>
                    <a:pt x="170" y="212"/>
                  </a:lnTo>
                  <a:lnTo>
                    <a:pt x="148" y="204"/>
                  </a:lnTo>
                  <a:lnTo>
                    <a:pt x="128" y="193"/>
                  </a:lnTo>
                  <a:lnTo>
                    <a:pt x="112" y="182"/>
                  </a:lnTo>
                  <a:lnTo>
                    <a:pt x="97" y="169"/>
                  </a:lnTo>
                  <a:lnTo>
                    <a:pt x="84" y="155"/>
                  </a:lnTo>
                  <a:lnTo>
                    <a:pt x="72" y="141"/>
                  </a:lnTo>
                  <a:lnTo>
                    <a:pt x="61" y="125"/>
                  </a:lnTo>
                  <a:lnTo>
                    <a:pt x="52" y="107"/>
                  </a:lnTo>
                  <a:lnTo>
                    <a:pt x="43" y="88"/>
                  </a:lnTo>
                  <a:lnTo>
                    <a:pt x="33" y="69"/>
                  </a:lnTo>
                  <a:lnTo>
                    <a:pt x="23" y="47"/>
                  </a:lnTo>
                  <a:lnTo>
                    <a:pt x="12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47" name="Freeform 39">
              <a:extLst>
                <a:ext uri="{FF2B5EF4-FFF2-40B4-BE49-F238E27FC236}">
                  <a16:creationId xmlns:a16="http://schemas.microsoft.com/office/drawing/2014/main" id="{5D8E980A-0252-4B9A-AFA1-EFF286460EB7}"/>
                </a:ext>
              </a:extLst>
            </p:cNvPr>
            <p:cNvSpPr>
              <a:spLocks/>
            </p:cNvSpPr>
            <p:nvPr/>
          </p:nvSpPr>
          <p:spPr bwMode="ltGray">
            <a:xfrm rot="1584153">
              <a:off x="242" y="756"/>
              <a:ext cx="167" cy="115"/>
            </a:xfrm>
            <a:custGeom>
              <a:avLst/>
              <a:gdLst>
                <a:gd name="T0" fmla="*/ 462 w 124"/>
                <a:gd name="T1" fmla="*/ 0 h 110"/>
                <a:gd name="T2" fmla="*/ 739 w 124"/>
                <a:gd name="T3" fmla="*/ 141 h 110"/>
                <a:gd name="T4" fmla="*/ 718 w 124"/>
                <a:gd name="T5" fmla="*/ 140 h 110"/>
                <a:gd name="T6" fmla="*/ 638 w 124"/>
                <a:gd name="T7" fmla="*/ 137 h 110"/>
                <a:gd name="T8" fmla="*/ 533 w 124"/>
                <a:gd name="T9" fmla="*/ 133 h 110"/>
                <a:gd name="T10" fmla="*/ 408 w 124"/>
                <a:gd name="T11" fmla="*/ 130 h 110"/>
                <a:gd name="T12" fmla="*/ 268 w 124"/>
                <a:gd name="T13" fmla="*/ 127 h 110"/>
                <a:gd name="T14" fmla="*/ 152 w 124"/>
                <a:gd name="T15" fmla="*/ 128 h 110"/>
                <a:gd name="T16" fmla="*/ 54 w 124"/>
                <a:gd name="T17" fmla="*/ 134 h 110"/>
                <a:gd name="T18" fmla="*/ 0 w 124"/>
                <a:gd name="T19" fmla="*/ 143 h 110"/>
                <a:gd name="T20" fmla="*/ 22 w 124"/>
                <a:gd name="T21" fmla="*/ 128 h 110"/>
                <a:gd name="T22" fmla="*/ 48 w 124"/>
                <a:gd name="T23" fmla="*/ 116 h 110"/>
                <a:gd name="T24" fmla="*/ 98 w 124"/>
                <a:gd name="T25" fmla="*/ 107 h 110"/>
                <a:gd name="T26" fmla="*/ 152 w 124"/>
                <a:gd name="T27" fmla="*/ 99 h 110"/>
                <a:gd name="T28" fmla="*/ 215 w 124"/>
                <a:gd name="T29" fmla="*/ 94 h 110"/>
                <a:gd name="T30" fmla="*/ 279 w 124"/>
                <a:gd name="T31" fmla="*/ 93 h 110"/>
                <a:gd name="T32" fmla="*/ 350 w 124"/>
                <a:gd name="T33" fmla="*/ 93 h 110"/>
                <a:gd name="T34" fmla="*/ 430 w 124"/>
                <a:gd name="T35" fmla="*/ 97 h 110"/>
                <a:gd name="T36" fmla="*/ 435 w 124"/>
                <a:gd name="T37" fmla="*/ 93 h 110"/>
                <a:gd name="T38" fmla="*/ 418 w 124"/>
                <a:gd name="T39" fmla="*/ 74 h 110"/>
                <a:gd name="T40" fmla="*/ 399 w 124"/>
                <a:gd name="T41" fmla="*/ 50 h 110"/>
                <a:gd name="T42" fmla="*/ 391 w 124"/>
                <a:gd name="T43" fmla="*/ 39 h 110"/>
                <a:gd name="T44" fmla="*/ 376 w 124"/>
                <a:gd name="T45" fmla="*/ 39 h 110"/>
                <a:gd name="T46" fmla="*/ 361 w 124"/>
                <a:gd name="T47" fmla="*/ 37 h 110"/>
                <a:gd name="T48" fmla="*/ 350 w 124"/>
                <a:gd name="T49" fmla="*/ 32 h 110"/>
                <a:gd name="T50" fmla="*/ 343 w 124"/>
                <a:gd name="T51" fmla="*/ 29 h 110"/>
                <a:gd name="T52" fmla="*/ 343 w 124"/>
                <a:gd name="T53" fmla="*/ 25 h 110"/>
                <a:gd name="T54" fmla="*/ 350 w 124"/>
                <a:gd name="T55" fmla="*/ 20 h 110"/>
                <a:gd name="T56" fmla="*/ 396 w 124"/>
                <a:gd name="T57" fmla="*/ 8 h 110"/>
                <a:gd name="T58" fmla="*/ 462 w 124"/>
                <a:gd name="T59" fmla="*/ 0 h 110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124" h="110">
                  <a:moveTo>
                    <a:pt x="77" y="0"/>
                  </a:moveTo>
                  <a:lnTo>
                    <a:pt x="124" y="108"/>
                  </a:lnTo>
                  <a:lnTo>
                    <a:pt x="120" y="107"/>
                  </a:lnTo>
                  <a:lnTo>
                    <a:pt x="107" y="105"/>
                  </a:lnTo>
                  <a:lnTo>
                    <a:pt x="89" y="101"/>
                  </a:lnTo>
                  <a:lnTo>
                    <a:pt x="68" y="99"/>
                  </a:lnTo>
                  <a:lnTo>
                    <a:pt x="45" y="97"/>
                  </a:lnTo>
                  <a:lnTo>
                    <a:pt x="25" y="98"/>
                  </a:lnTo>
                  <a:lnTo>
                    <a:pt x="9" y="102"/>
                  </a:lnTo>
                  <a:lnTo>
                    <a:pt x="0" y="110"/>
                  </a:lnTo>
                  <a:lnTo>
                    <a:pt x="4" y="98"/>
                  </a:lnTo>
                  <a:lnTo>
                    <a:pt x="8" y="89"/>
                  </a:lnTo>
                  <a:lnTo>
                    <a:pt x="16" y="82"/>
                  </a:lnTo>
                  <a:lnTo>
                    <a:pt x="25" y="76"/>
                  </a:lnTo>
                  <a:lnTo>
                    <a:pt x="36" y="72"/>
                  </a:lnTo>
                  <a:lnTo>
                    <a:pt x="47" y="71"/>
                  </a:lnTo>
                  <a:lnTo>
                    <a:pt x="59" y="71"/>
                  </a:lnTo>
                  <a:lnTo>
                    <a:pt x="72" y="74"/>
                  </a:lnTo>
                  <a:lnTo>
                    <a:pt x="73" y="71"/>
                  </a:lnTo>
                  <a:lnTo>
                    <a:pt x="70" y="56"/>
                  </a:lnTo>
                  <a:lnTo>
                    <a:pt x="67" y="38"/>
                  </a:lnTo>
                  <a:lnTo>
                    <a:pt x="65" y="30"/>
                  </a:lnTo>
                  <a:lnTo>
                    <a:pt x="63" y="30"/>
                  </a:lnTo>
                  <a:lnTo>
                    <a:pt x="61" y="29"/>
                  </a:lnTo>
                  <a:lnTo>
                    <a:pt x="59" y="26"/>
                  </a:lnTo>
                  <a:lnTo>
                    <a:pt x="57" y="23"/>
                  </a:lnTo>
                  <a:lnTo>
                    <a:pt x="57" y="19"/>
                  </a:lnTo>
                  <a:lnTo>
                    <a:pt x="59" y="14"/>
                  </a:lnTo>
                  <a:lnTo>
                    <a:pt x="66" y="8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48" name="Freeform 40">
              <a:extLst>
                <a:ext uri="{FF2B5EF4-FFF2-40B4-BE49-F238E27FC236}">
                  <a16:creationId xmlns:a16="http://schemas.microsoft.com/office/drawing/2014/main" id="{D1E36B64-0402-4EC1-93A0-75FFB25728C2}"/>
                </a:ext>
              </a:extLst>
            </p:cNvPr>
            <p:cNvSpPr>
              <a:spLocks/>
            </p:cNvSpPr>
            <p:nvPr/>
          </p:nvSpPr>
          <p:spPr bwMode="ltGray">
            <a:xfrm rot="1584153">
              <a:off x="574" y="286"/>
              <a:ext cx="147" cy="160"/>
            </a:xfrm>
            <a:custGeom>
              <a:avLst/>
              <a:gdLst>
                <a:gd name="T0" fmla="*/ 0 w 109"/>
                <a:gd name="T1" fmla="*/ 0 h 156"/>
                <a:gd name="T2" fmla="*/ 30 w 109"/>
                <a:gd name="T3" fmla="*/ 1 h 156"/>
                <a:gd name="T4" fmla="*/ 105 w 109"/>
                <a:gd name="T5" fmla="*/ 5 h 156"/>
                <a:gd name="T6" fmla="*/ 220 w 109"/>
                <a:gd name="T7" fmla="*/ 12 h 156"/>
                <a:gd name="T8" fmla="*/ 349 w 109"/>
                <a:gd name="T9" fmla="*/ 30 h 156"/>
                <a:gd name="T10" fmla="*/ 471 w 109"/>
                <a:gd name="T11" fmla="*/ 50 h 156"/>
                <a:gd name="T12" fmla="*/ 577 w 109"/>
                <a:gd name="T13" fmla="*/ 83 h 156"/>
                <a:gd name="T14" fmla="*/ 642 w 109"/>
                <a:gd name="T15" fmla="*/ 126 h 156"/>
                <a:gd name="T16" fmla="*/ 655 w 109"/>
                <a:gd name="T17" fmla="*/ 181 h 156"/>
                <a:gd name="T18" fmla="*/ 635 w 109"/>
                <a:gd name="T19" fmla="*/ 181 h 156"/>
                <a:gd name="T20" fmla="*/ 599 w 109"/>
                <a:gd name="T21" fmla="*/ 181 h 156"/>
                <a:gd name="T22" fmla="*/ 558 w 109"/>
                <a:gd name="T23" fmla="*/ 181 h 156"/>
                <a:gd name="T24" fmla="*/ 522 w 109"/>
                <a:gd name="T25" fmla="*/ 178 h 156"/>
                <a:gd name="T26" fmla="*/ 486 w 109"/>
                <a:gd name="T27" fmla="*/ 177 h 156"/>
                <a:gd name="T28" fmla="*/ 445 w 109"/>
                <a:gd name="T29" fmla="*/ 174 h 156"/>
                <a:gd name="T30" fmla="*/ 396 w 109"/>
                <a:gd name="T31" fmla="*/ 169 h 156"/>
                <a:gd name="T32" fmla="*/ 349 w 109"/>
                <a:gd name="T33" fmla="*/ 163 h 156"/>
                <a:gd name="T34" fmla="*/ 317 w 109"/>
                <a:gd name="T35" fmla="*/ 146 h 156"/>
                <a:gd name="T36" fmla="*/ 317 w 109"/>
                <a:gd name="T37" fmla="*/ 129 h 156"/>
                <a:gd name="T38" fmla="*/ 339 w 109"/>
                <a:gd name="T39" fmla="*/ 113 h 156"/>
                <a:gd name="T40" fmla="*/ 359 w 109"/>
                <a:gd name="T41" fmla="*/ 92 h 156"/>
                <a:gd name="T42" fmla="*/ 339 w 109"/>
                <a:gd name="T43" fmla="*/ 74 h 156"/>
                <a:gd name="T44" fmla="*/ 291 w 109"/>
                <a:gd name="T45" fmla="*/ 49 h 156"/>
                <a:gd name="T46" fmla="*/ 189 w 109"/>
                <a:gd name="T47" fmla="*/ 29 h 156"/>
                <a:gd name="T48" fmla="*/ 0 w 109"/>
                <a:gd name="T49" fmla="*/ 0 h 15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09" h="156">
                  <a:moveTo>
                    <a:pt x="0" y="0"/>
                  </a:moveTo>
                  <a:lnTo>
                    <a:pt x="5" y="1"/>
                  </a:lnTo>
                  <a:lnTo>
                    <a:pt x="18" y="5"/>
                  </a:lnTo>
                  <a:lnTo>
                    <a:pt x="37" y="12"/>
                  </a:lnTo>
                  <a:lnTo>
                    <a:pt x="58" y="24"/>
                  </a:lnTo>
                  <a:lnTo>
                    <a:pt x="78" y="44"/>
                  </a:lnTo>
                  <a:lnTo>
                    <a:pt x="96" y="71"/>
                  </a:lnTo>
                  <a:lnTo>
                    <a:pt x="107" y="108"/>
                  </a:lnTo>
                  <a:lnTo>
                    <a:pt x="109" y="156"/>
                  </a:lnTo>
                  <a:lnTo>
                    <a:pt x="105" y="156"/>
                  </a:lnTo>
                  <a:lnTo>
                    <a:pt x="99" y="156"/>
                  </a:lnTo>
                  <a:lnTo>
                    <a:pt x="93" y="156"/>
                  </a:lnTo>
                  <a:lnTo>
                    <a:pt x="87" y="154"/>
                  </a:lnTo>
                  <a:lnTo>
                    <a:pt x="81" y="153"/>
                  </a:lnTo>
                  <a:lnTo>
                    <a:pt x="74" y="150"/>
                  </a:lnTo>
                  <a:lnTo>
                    <a:pt x="66" y="145"/>
                  </a:lnTo>
                  <a:lnTo>
                    <a:pt x="58" y="139"/>
                  </a:lnTo>
                  <a:lnTo>
                    <a:pt x="53" y="126"/>
                  </a:lnTo>
                  <a:lnTo>
                    <a:pt x="53" y="111"/>
                  </a:lnTo>
                  <a:lnTo>
                    <a:pt x="56" y="96"/>
                  </a:lnTo>
                  <a:lnTo>
                    <a:pt x="59" y="80"/>
                  </a:lnTo>
                  <a:lnTo>
                    <a:pt x="56" y="62"/>
                  </a:lnTo>
                  <a:lnTo>
                    <a:pt x="48" y="43"/>
                  </a:lnTo>
                  <a:lnTo>
                    <a:pt x="3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49" name="Freeform 41">
              <a:extLst>
                <a:ext uri="{FF2B5EF4-FFF2-40B4-BE49-F238E27FC236}">
                  <a16:creationId xmlns:a16="http://schemas.microsoft.com/office/drawing/2014/main" id="{8E59C8C0-CF0B-4428-B170-2C255C296586}"/>
                </a:ext>
              </a:extLst>
            </p:cNvPr>
            <p:cNvSpPr>
              <a:spLocks/>
            </p:cNvSpPr>
            <p:nvPr/>
          </p:nvSpPr>
          <p:spPr bwMode="ltGray">
            <a:xfrm rot="1584153">
              <a:off x="236" y="721"/>
              <a:ext cx="62" cy="97"/>
            </a:xfrm>
            <a:custGeom>
              <a:avLst/>
              <a:gdLst>
                <a:gd name="T0" fmla="*/ 189 w 46"/>
                <a:gd name="T1" fmla="*/ 0 h 94"/>
                <a:gd name="T2" fmla="*/ 120 w 46"/>
                <a:gd name="T3" fmla="*/ 44 h 94"/>
                <a:gd name="T4" fmla="*/ 89 w 46"/>
                <a:gd name="T5" fmla="*/ 74 h 94"/>
                <a:gd name="T6" fmla="*/ 66 w 46"/>
                <a:gd name="T7" fmla="*/ 97 h 94"/>
                <a:gd name="T8" fmla="*/ 0 w 46"/>
                <a:gd name="T9" fmla="*/ 112 h 94"/>
                <a:gd name="T10" fmla="*/ 73 w 46"/>
                <a:gd name="T11" fmla="*/ 106 h 94"/>
                <a:gd name="T12" fmla="*/ 140 w 46"/>
                <a:gd name="T13" fmla="*/ 98 h 94"/>
                <a:gd name="T14" fmla="*/ 191 w 46"/>
                <a:gd name="T15" fmla="*/ 82 h 94"/>
                <a:gd name="T16" fmla="*/ 240 w 46"/>
                <a:gd name="T17" fmla="*/ 69 h 94"/>
                <a:gd name="T18" fmla="*/ 272 w 46"/>
                <a:gd name="T19" fmla="*/ 53 h 94"/>
                <a:gd name="T20" fmla="*/ 276 w 46"/>
                <a:gd name="T21" fmla="*/ 36 h 94"/>
                <a:gd name="T22" fmla="*/ 255 w 46"/>
                <a:gd name="T23" fmla="*/ 15 h 94"/>
                <a:gd name="T24" fmla="*/ 189 w 46"/>
                <a:gd name="T25" fmla="*/ 0 h 9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6" h="94">
                  <a:moveTo>
                    <a:pt x="31" y="0"/>
                  </a:moveTo>
                  <a:lnTo>
                    <a:pt x="20" y="38"/>
                  </a:lnTo>
                  <a:lnTo>
                    <a:pt x="15" y="62"/>
                  </a:lnTo>
                  <a:lnTo>
                    <a:pt x="11" y="79"/>
                  </a:lnTo>
                  <a:lnTo>
                    <a:pt x="0" y="94"/>
                  </a:lnTo>
                  <a:lnTo>
                    <a:pt x="12" y="88"/>
                  </a:lnTo>
                  <a:lnTo>
                    <a:pt x="23" y="80"/>
                  </a:lnTo>
                  <a:lnTo>
                    <a:pt x="32" y="69"/>
                  </a:lnTo>
                  <a:lnTo>
                    <a:pt x="40" y="57"/>
                  </a:lnTo>
                  <a:lnTo>
                    <a:pt x="45" y="44"/>
                  </a:lnTo>
                  <a:lnTo>
                    <a:pt x="46" y="30"/>
                  </a:lnTo>
                  <a:lnTo>
                    <a:pt x="42" y="15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50" name="Freeform 42">
              <a:extLst>
                <a:ext uri="{FF2B5EF4-FFF2-40B4-BE49-F238E27FC236}">
                  <a16:creationId xmlns:a16="http://schemas.microsoft.com/office/drawing/2014/main" id="{C1D155C9-9C0D-439A-902B-657D5552C32E}"/>
                </a:ext>
              </a:extLst>
            </p:cNvPr>
            <p:cNvSpPr>
              <a:spLocks/>
            </p:cNvSpPr>
            <p:nvPr/>
          </p:nvSpPr>
          <p:spPr bwMode="ltGray">
            <a:xfrm rot="1584153">
              <a:off x="585" y="466"/>
              <a:ext cx="72" cy="41"/>
            </a:xfrm>
            <a:custGeom>
              <a:avLst/>
              <a:gdLst>
                <a:gd name="T0" fmla="*/ 0 w 54"/>
                <a:gd name="T1" fmla="*/ 0 h 40"/>
                <a:gd name="T2" fmla="*/ 1 w 54"/>
                <a:gd name="T3" fmla="*/ 1 h 40"/>
                <a:gd name="T4" fmla="*/ 36 w 54"/>
                <a:gd name="T5" fmla="*/ 3 h 40"/>
                <a:gd name="T6" fmla="*/ 73 w 54"/>
                <a:gd name="T7" fmla="*/ 8 h 40"/>
                <a:gd name="T8" fmla="*/ 116 w 54"/>
                <a:gd name="T9" fmla="*/ 12 h 40"/>
                <a:gd name="T10" fmla="*/ 164 w 54"/>
                <a:gd name="T11" fmla="*/ 15 h 40"/>
                <a:gd name="T12" fmla="*/ 215 w 54"/>
                <a:gd name="T13" fmla="*/ 17 h 40"/>
                <a:gd name="T14" fmla="*/ 256 w 54"/>
                <a:gd name="T15" fmla="*/ 18 h 40"/>
                <a:gd name="T16" fmla="*/ 304 w 54"/>
                <a:gd name="T17" fmla="*/ 16 h 40"/>
                <a:gd name="T18" fmla="*/ 300 w 54"/>
                <a:gd name="T19" fmla="*/ 31 h 40"/>
                <a:gd name="T20" fmla="*/ 283 w 54"/>
                <a:gd name="T21" fmla="*/ 39 h 40"/>
                <a:gd name="T22" fmla="*/ 249 w 54"/>
                <a:gd name="T23" fmla="*/ 44 h 40"/>
                <a:gd name="T24" fmla="*/ 207 w 54"/>
                <a:gd name="T25" fmla="*/ 46 h 40"/>
                <a:gd name="T26" fmla="*/ 155 w 54"/>
                <a:gd name="T27" fmla="*/ 45 h 40"/>
                <a:gd name="T28" fmla="*/ 105 w 54"/>
                <a:gd name="T29" fmla="*/ 38 h 40"/>
                <a:gd name="T30" fmla="*/ 55 w 54"/>
                <a:gd name="T31" fmla="*/ 26 h 40"/>
                <a:gd name="T32" fmla="*/ 0 w 54"/>
                <a:gd name="T33" fmla="*/ 0 h 4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54" h="40">
                  <a:moveTo>
                    <a:pt x="0" y="0"/>
                  </a:moveTo>
                  <a:lnTo>
                    <a:pt x="1" y="1"/>
                  </a:lnTo>
                  <a:lnTo>
                    <a:pt x="6" y="3"/>
                  </a:lnTo>
                  <a:lnTo>
                    <a:pt x="13" y="8"/>
                  </a:lnTo>
                  <a:lnTo>
                    <a:pt x="21" y="12"/>
                  </a:lnTo>
                  <a:lnTo>
                    <a:pt x="29" y="15"/>
                  </a:lnTo>
                  <a:lnTo>
                    <a:pt x="38" y="17"/>
                  </a:lnTo>
                  <a:lnTo>
                    <a:pt x="46" y="18"/>
                  </a:lnTo>
                  <a:lnTo>
                    <a:pt x="54" y="16"/>
                  </a:lnTo>
                  <a:lnTo>
                    <a:pt x="53" y="25"/>
                  </a:lnTo>
                  <a:lnTo>
                    <a:pt x="50" y="33"/>
                  </a:lnTo>
                  <a:lnTo>
                    <a:pt x="44" y="38"/>
                  </a:lnTo>
                  <a:lnTo>
                    <a:pt x="37" y="40"/>
                  </a:lnTo>
                  <a:lnTo>
                    <a:pt x="28" y="39"/>
                  </a:lnTo>
                  <a:lnTo>
                    <a:pt x="19" y="32"/>
                  </a:lnTo>
                  <a:lnTo>
                    <a:pt x="1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51" name="Freeform 43">
              <a:extLst>
                <a:ext uri="{FF2B5EF4-FFF2-40B4-BE49-F238E27FC236}">
                  <a16:creationId xmlns:a16="http://schemas.microsoft.com/office/drawing/2014/main" id="{CC761EBE-98BA-4D74-9FC0-AA7F19DB562E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886"/>
              <a:ext cx="360" cy="650"/>
            </a:xfrm>
            <a:custGeom>
              <a:avLst/>
              <a:gdLst>
                <a:gd name="T0" fmla="*/ 264 w 360"/>
                <a:gd name="T1" fmla="*/ 0 h 650"/>
                <a:gd name="T2" fmla="*/ 269 w 360"/>
                <a:gd name="T3" fmla="*/ 9 h 650"/>
                <a:gd name="T4" fmla="*/ 277 w 360"/>
                <a:gd name="T5" fmla="*/ 22 h 650"/>
                <a:gd name="T6" fmla="*/ 286 w 360"/>
                <a:gd name="T7" fmla="*/ 39 h 650"/>
                <a:gd name="T8" fmla="*/ 297 w 360"/>
                <a:gd name="T9" fmla="*/ 58 h 650"/>
                <a:gd name="T10" fmla="*/ 309 w 360"/>
                <a:gd name="T11" fmla="*/ 83 h 650"/>
                <a:gd name="T12" fmla="*/ 319 w 360"/>
                <a:gd name="T13" fmla="*/ 108 h 650"/>
                <a:gd name="T14" fmla="*/ 329 w 360"/>
                <a:gd name="T15" fmla="*/ 136 h 650"/>
                <a:gd name="T16" fmla="*/ 333 w 360"/>
                <a:gd name="T17" fmla="*/ 163 h 650"/>
                <a:gd name="T18" fmla="*/ 336 w 360"/>
                <a:gd name="T19" fmla="*/ 193 h 650"/>
                <a:gd name="T20" fmla="*/ 332 w 360"/>
                <a:gd name="T21" fmla="*/ 223 h 650"/>
                <a:gd name="T22" fmla="*/ 323 w 360"/>
                <a:gd name="T23" fmla="*/ 255 h 650"/>
                <a:gd name="T24" fmla="*/ 310 w 360"/>
                <a:gd name="T25" fmla="*/ 285 h 650"/>
                <a:gd name="T26" fmla="*/ 287 w 360"/>
                <a:gd name="T27" fmla="*/ 315 h 650"/>
                <a:gd name="T28" fmla="*/ 257 w 360"/>
                <a:gd name="T29" fmla="*/ 343 h 650"/>
                <a:gd name="T30" fmla="*/ 218 w 360"/>
                <a:gd name="T31" fmla="*/ 370 h 650"/>
                <a:gd name="T32" fmla="*/ 167 w 360"/>
                <a:gd name="T33" fmla="*/ 396 h 650"/>
                <a:gd name="T34" fmla="*/ 111 w 360"/>
                <a:gd name="T35" fmla="*/ 425 h 650"/>
                <a:gd name="T36" fmla="*/ 69 w 360"/>
                <a:gd name="T37" fmla="*/ 457 h 650"/>
                <a:gd name="T38" fmla="*/ 35 w 360"/>
                <a:gd name="T39" fmla="*/ 490 h 650"/>
                <a:gd name="T40" fmla="*/ 12 w 360"/>
                <a:gd name="T41" fmla="*/ 526 h 650"/>
                <a:gd name="T42" fmla="*/ 0 w 360"/>
                <a:gd name="T43" fmla="*/ 553 h 650"/>
                <a:gd name="T44" fmla="*/ 0 w 360"/>
                <a:gd name="T45" fmla="*/ 650 h 650"/>
                <a:gd name="T46" fmla="*/ 6 w 360"/>
                <a:gd name="T47" fmla="*/ 628 h 650"/>
                <a:gd name="T48" fmla="*/ 19 w 360"/>
                <a:gd name="T49" fmla="*/ 594 h 650"/>
                <a:gd name="T50" fmla="*/ 43 w 360"/>
                <a:gd name="T51" fmla="*/ 551 h 650"/>
                <a:gd name="T52" fmla="*/ 76 w 360"/>
                <a:gd name="T53" fmla="*/ 503 h 650"/>
                <a:gd name="T54" fmla="*/ 125 w 360"/>
                <a:gd name="T55" fmla="*/ 454 h 650"/>
                <a:gd name="T56" fmla="*/ 190 w 360"/>
                <a:gd name="T57" fmla="*/ 408 h 650"/>
                <a:gd name="T58" fmla="*/ 275 w 360"/>
                <a:gd name="T59" fmla="*/ 365 h 650"/>
                <a:gd name="T60" fmla="*/ 308 w 360"/>
                <a:gd name="T61" fmla="*/ 342 h 650"/>
                <a:gd name="T62" fmla="*/ 335 w 360"/>
                <a:gd name="T63" fmla="*/ 305 h 650"/>
                <a:gd name="T64" fmla="*/ 352 w 360"/>
                <a:gd name="T65" fmla="*/ 255 h 650"/>
                <a:gd name="T66" fmla="*/ 360 w 360"/>
                <a:gd name="T67" fmla="*/ 201 h 650"/>
                <a:gd name="T68" fmla="*/ 356 w 360"/>
                <a:gd name="T69" fmla="*/ 144 h 650"/>
                <a:gd name="T70" fmla="*/ 341 w 360"/>
                <a:gd name="T71" fmla="*/ 88 h 650"/>
                <a:gd name="T72" fmla="*/ 311 w 360"/>
                <a:gd name="T73" fmla="*/ 39 h 650"/>
                <a:gd name="T74" fmla="*/ 264 w 360"/>
                <a:gd name="T75" fmla="*/ 0 h 65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360" h="650">
                  <a:moveTo>
                    <a:pt x="264" y="0"/>
                  </a:moveTo>
                  <a:lnTo>
                    <a:pt x="269" y="9"/>
                  </a:lnTo>
                  <a:lnTo>
                    <a:pt x="277" y="22"/>
                  </a:lnTo>
                  <a:lnTo>
                    <a:pt x="286" y="39"/>
                  </a:lnTo>
                  <a:lnTo>
                    <a:pt x="297" y="58"/>
                  </a:lnTo>
                  <a:lnTo>
                    <a:pt x="309" y="83"/>
                  </a:lnTo>
                  <a:lnTo>
                    <a:pt x="319" y="108"/>
                  </a:lnTo>
                  <a:lnTo>
                    <a:pt x="329" y="136"/>
                  </a:lnTo>
                  <a:lnTo>
                    <a:pt x="333" y="163"/>
                  </a:lnTo>
                  <a:lnTo>
                    <a:pt x="336" y="193"/>
                  </a:lnTo>
                  <a:lnTo>
                    <a:pt x="332" y="223"/>
                  </a:lnTo>
                  <a:lnTo>
                    <a:pt x="323" y="255"/>
                  </a:lnTo>
                  <a:lnTo>
                    <a:pt x="310" y="285"/>
                  </a:lnTo>
                  <a:lnTo>
                    <a:pt x="287" y="315"/>
                  </a:lnTo>
                  <a:lnTo>
                    <a:pt x="257" y="343"/>
                  </a:lnTo>
                  <a:lnTo>
                    <a:pt x="218" y="370"/>
                  </a:lnTo>
                  <a:lnTo>
                    <a:pt x="167" y="396"/>
                  </a:lnTo>
                  <a:lnTo>
                    <a:pt x="111" y="425"/>
                  </a:lnTo>
                  <a:lnTo>
                    <a:pt x="69" y="457"/>
                  </a:lnTo>
                  <a:lnTo>
                    <a:pt x="35" y="490"/>
                  </a:lnTo>
                  <a:lnTo>
                    <a:pt x="12" y="526"/>
                  </a:lnTo>
                  <a:lnTo>
                    <a:pt x="0" y="553"/>
                  </a:lnTo>
                  <a:lnTo>
                    <a:pt x="0" y="650"/>
                  </a:lnTo>
                  <a:lnTo>
                    <a:pt x="6" y="628"/>
                  </a:lnTo>
                  <a:lnTo>
                    <a:pt x="19" y="594"/>
                  </a:lnTo>
                  <a:lnTo>
                    <a:pt x="43" y="551"/>
                  </a:lnTo>
                  <a:lnTo>
                    <a:pt x="76" y="503"/>
                  </a:lnTo>
                  <a:lnTo>
                    <a:pt x="125" y="454"/>
                  </a:lnTo>
                  <a:lnTo>
                    <a:pt x="190" y="408"/>
                  </a:lnTo>
                  <a:lnTo>
                    <a:pt x="275" y="365"/>
                  </a:lnTo>
                  <a:lnTo>
                    <a:pt x="308" y="342"/>
                  </a:lnTo>
                  <a:lnTo>
                    <a:pt x="335" y="305"/>
                  </a:lnTo>
                  <a:lnTo>
                    <a:pt x="352" y="255"/>
                  </a:lnTo>
                  <a:lnTo>
                    <a:pt x="360" y="201"/>
                  </a:lnTo>
                  <a:lnTo>
                    <a:pt x="356" y="144"/>
                  </a:lnTo>
                  <a:lnTo>
                    <a:pt x="341" y="88"/>
                  </a:lnTo>
                  <a:lnTo>
                    <a:pt x="311" y="39"/>
                  </a:lnTo>
                  <a:lnTo>
                    <a:pt x="26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52" name="Freeform 44">
              <a:extLst>
                <a:ext uri="{FF2B5EF4-FFF2-40B4-BE49-F238E27FC236}">
                  <a16:creationId xmlns:a16="http://schemas.microsoft.com/office/drawing/2014/main" id="{0E1A2D5E-291A-4569-80B3-2B3A00FAE751}"/>
                </a:ext>
              </a:extLst>
            </p:cNvPr>
            <p:cNvSpPr>
              <a:spLocks/>
            </p:cNvSpPr>
            <p:nvPr/>
          </p:nvSpPr>
          <p:spPr bwMode="ltGray">
            <a:xfrm rot="1584153">
              <a:off x="56" y="84"/>
              <a:ext cx="804" cy="686"/>
            </a:xfrm>
            <a:custGeom>
              <a:avLst/>
              <a:gdLst>
                <a:gd name="T0" fmla="*/ 98 w 596"/>
                <a:gd name="T1" fmla="*/ 441 h 666"/>
                <a:gd name="T2" fmla="*/ 36 w 596"/>
                <a:gd name="T3" fmla="*/ 408 h 666"/>
                <a:gd name="T4" fmla="*/ 0 w 596"/>
                <a:gd name="T5" fmla="*/ 345 h 666"/>
                <a:gd name="T6" fmla="*/ 22 w 596"/>
                <a:gd name="T7" fmla="*/ 266 h 666"/>
                <a:gd name="T8" fmla="*/ 152 w 596"/>
                <a:gd name="T9" fmla="*/ 181 h 666"/>
                <a:gd name="T10" fmla="*/ 415 w 596"/>
                <a:gd name="T11" fmla="*/ 102 h 666"/>
                <a:gd name="T12" fmla="*/ 857 w 596"/>
                <a:gd name="T13" fmla="*/ 37 h 666"/>
                <a:gd name="T14" fmla="*/ 1487 w 596"/>
                <a:gd name="T15" fmla="*/ 2 h 666"/>
                <a:gd name="T16" fmla="*/ 2293 w 596"/>
                <a:gd name="T17" fmla="*/ 9 h 666"/>
                <a:gd name="T18" fmla="*/ 2917 w 596"/>
                <a:gd name="T19" fmla="*/ 80 h 666"/>
                <a:gd name="T20" fmla="*/ 3339 w 596"/>
                <a:gd name="T21" fmla="*/ 197 h 666"/>
                <a:gd name="T22" fmla="*/ 3560 w 596"/>
                <a:gd name="T23" fmla="*/ 340 h 666"/>
                <a:gd name="T24" fmla="*/ 3587 w 596"/>
                <a:gd name="T25" fmla="*/ 488 h 666"/>
                <a:gd name="T26" fmla="*/ 3414 w 596"/>
                <a:gd name="T27" fmla="*/ 627 h 666"/>
                <a:gd name="T28" fmla="*/ 3055 w 596"/>
                <a:gd name="T29" fmla="*/ 734 h 666"/>
                <a:gd name="T30" fmla="*/ 2513 w 596"/>
                <a:gd name="T31" fmla="*/ 792 h 666"/>
                <a:gd name="T32" fmla="*/ 2345 w 596"/>
                <a:gd name="T33" fmla="*/ 787 h 666"/>
                <a:gd name="T34" fmla="*/ 2659 w 596"/>
                <a:gd name="T35" fmla="*/ 738 h 666"/>
                <a:gd name="T36" fmla="*/ 2904 w 596"/>
                <a:gd name="T37" fmla="*/ 649 h 666"/>
                <a:gd name="T38" fmla="*/ 3072 w 596"/>
                <a:gd name="T39" fmla="*/ 542 h 666"/>
                <a:gd name="T40" fmla="*/ 3132 w 596"/>
                <a:gd name="T41" fmla="*/ 424 h 666"/>
                <a:gd name="T42" fmla="*/ 3096 w 596"/>
                <a:gd name="T43" fmla="*/ 308 h 666"/>
                <a:gd name="T44" fmla="*/ 2921 w 596"/>
                <a:gd name="T45" fmla="*/ 208 h 666"/>
                <a:gd name="T46" fmla="*/ 2609 w 596"/>
                <a:gd name="T47" fmla="*/ 134 h 666"/>
                <a:gd name="T48" fmla="*/ 2056 w 596"/>
                <a:gd name="T49" fmla="*/ 88 h 666"/>
                <a:gd name="T50" fmla="*/ 1483 w 596"/>
                <a:gd name="T51" fmla="*/ 73 h 666"/>
                <a:gd name="T52" fmla="*/ 1050 w 596"/>
                <a:gd name="T53" fmla="*/ 83 h 666"/>
                <a:gd name="T54" fmla="*/ 730 w 596"/>
                <a:gd name="T55" fmla="*/ 119 h 666"/>
                <a:gd name="T56" fmla="*/ 505 w 596"/>
                <a:gd name="T57" fmla="*/ 178 h 666"/>
                <a:gd name="T58" fmla="*/ 344 w 596"/>
                <a:gd name="T59" fmla="*/ 246 h 666"/>
                <a:gd name="T60" fmla="*/ 240 w 596"/>
                <a:gd name="T61" fmla="*/ 324 h 666"/>
                <a:gd name="T62" fmla="*/ 169 w 596"/>
                <a:gd name="T63" fmla="*/ 404 h 66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596" h="666">
                  <a:moveTo>
                    <a:pt x="22" y="372"/>
                  </a:moveTo>
                  <a:lnTo>
                    <a:pt x="16" y="370"/>
                  </a:lnTo>
                  <a:lnTo>
                    <a:pt x="10" y="360"/>
                  </a:lnTo>
                  <a:lnTo>
                    <a:pt x="6" y="341"/>
                  </a:lnTo>
                  <a:lnTo>
                    <a:pt x="1" y="318"/>
                  </a:lnTo>
                  <a:lnTo>
                    <a:pt x="0" y="289"/>
                  </a:lnTo>
                  <a:lnTo>
                    <a:pt x="0" y="257"/>
                  </a:lnTo>
                  <a:lnTo>
                    <a:pt x="4" y="222"/>
                  </a:lnTo>
                  <a:lnTo>
                    <a:pt x="13" y="187"/>
                  </a:lnTo>
                  <a:lnTo>
                    <a:pt x="25" y="151"/>
                  </a:lnTo>
                  <a:lnTo>
                    <a:pt x="45" y="116"/>
                  </a:lnTo>
                  <a:lnTo>
                    <a:pt x="69" y="84"/>
                  </a:lnTo>
                  <a:lnTo>
                    <a:pt x="101" y="55"/>
                  </a:lnTo>
                  <a:lnTo>
                    <a:pt x="142" y="31"/>
                  </a:lnTo>
                  <a:lnTo>
                    <a:pt x="190" y="13"/>
                  </a:lnTo>
                  <a:lnTo>
                    <a:pt x="247" y="2"/>
                  </a:lnTo>
                  <a:lnTo>
                    <a:pt x="314" y="0"/>
                  </a:lnTo>
                  <a:lnTo>
                    <a:pt x="380" y="9"/>
                  </a:lnTo>
                  <a:lnTo>
                    <a:pt x="436" y="33"/>
                  </a:lnTo>
                  <a:lnTo>
                    <a:pt x="484" y="68"/>
                  </a:lnTo>
                  <a:lnTo>
                    <a:pt x="524" y="113"/>
                  </a:lnTo>
                  <a:lnTo>
                    <a:pt x="554" y="165"/>
                  </a:lnTo>
                  <a:lnTo>
                    <a:pt x="577" y="222"/>
                  </a:lnTo>
                  <a:lnTo>
                    <a:pt x="591" y="284"/>
                  </a:lnTo>
                  <a:lnTo>
                    <a:pt x="596" y="347"/>
                  </a:lnTo>
                  <a:lnTo>
                    <a:pt x="595" y="409"/>
                  </a:lnTo>
                  <a:lnTo>
                    <a:pt x="585" y="469"/>
                  </a:lnTo>
                  <a:lnTo>
                    <a:pt x="566" y="525"/>
                  </a:lnTo>
                  <a:lnTo>
                    <a:pt x="540" y="574"/>
                  </a:lnTo>
                  <a:lnTo>
                    <a:pt x="507" y="615"/>
                  </a:lnTo>
                  <a:lnTo>
                    <a:pt x="465" y="645"/>
                  </a:lnTo>
                  <a:lnTo>
                    <a:pt x="417" y="663"/>
                  </a:lnTo>
                  <a:lnTo>
                    <a:pt x="360" y="666"/>
                  </a:lnTo>
                  <a:lnTo>
                    <a:pt x="389" y="659"/>
                  </a:lnTo>
                  <a:lnTo>
                    <a:pt x="417" y="642"/>
                  </a:lnTo>
                  <a:lnTo>
                    <a:pt x="441" y="617"/>
                  </a:lnTo>
                  <a:lnTo>
                    <a:pt x="463" y="583"/>
                  </a:lnTo>
                  <a:lnTo>
                    <a:pt x="482" y="544"/>
                  </a:lnTo>
                  <a:lnTo>
                    <a:pt x="497" y="501"/>
                  </a:lnTo>
                  <a:lnTo>
                    <a:pt x="509" y="454"/>
                  </a:lnTo>
                  <a:lnTo>
                    <a:pt x="517" y="404"/>
                  </a:lnTo>
                  <a:lnTo>
                    <a:pt x="520" y="355"/>
                  </a:lnTo>
                  <a:lnTo>
                    <a:pt x="519" y="305"/>
                  </a:lnTo>
                  <a:lnTo>
                    <a:pt x="514" y="258"/>
                  </a:lnTo>
                  <a:lnTo>
                    <a:pt x="502" y="213"/>
                  </a:lnTo>
                  <a:lnTo>
                    <a:pt x="485" y="174"/>
                  </a:lnTo>
                  <a:lnTo>
                    <a:pt x="462" y="139"/>
                  </a:lnTo>
                  <a:lnTo>
                    <a:pt x="433" y="112"/>
                  </a:lnTo>
                  <a:lnTo>
                    <a:pt x="397" y="93"/>
                  </a:lnTo>
                  <a:lnTo>
                    <a:pt x="341" y="75"/>
                  </a:lnTo>
                  <a:lnTo>
                    <a:pt x="290" y="65"/>
                  </a:lnTo>
                  <a:lnTo>
                    <a:pt x="246" y="61"/>
                  </a:lnTo>
                  <a:lnTo>
                    <a:pt x="207" y="63"/>
                  </a:lnTo>
                  <a:lnTo>
                    <a:pt x="174" y="71"/>
                  </a:lnTo>
                  <a:lnTo>
                    <a:pt x="146" y="84"/>
                  </a:lnTo>
                  <a:lnTo>
                    <a:pt x="121" y="101"/>
                  </a:lnTo>
                  <a:lnTo>
                    <a:pt x="101" y="123"/>
                  </a:lnTo>
                  <a:lnTo>
                    <a:pt x="84" y="149"/>
                  </a:lnTo>
                  <a:lnTo>
                    <a:pt x="69" y="176"/>
                  </a:lnTo>
                  <a:lnTo>
                    <a:pt x="57" y="206"/>
                  </a:lnTo>
                  <a:lnTo>
                    <a:pt x="48" y="239"/>
                  </a:lnTo>
                  <a:lnTo>
                    <a:pt x="40" y="272"/>
                  </a:lnTo>
                  <a:lnTo>
                    <a:pt x="33" y="305"/>
                  </a:lnTo>
                  <a:lnTo>
                    <a:pt x="28" y="339"/>
                  </a:lnTo>
                  <a:lnTo>
                    <a:pt x="22" y="37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</p:grpSp>
      <p:sp>
        <p:nvSpPr>
          <p:cNvPr id="8237" name="Rectangle 45">
            <a:extLst>
              <a:ext uri="{FF2B5EF4-FFF2-40B4-BE49-F238E27FC236}">
                <a16:creationId xmlns:a16="http://schemas.microsoft.com/office/drawing/2014/main" id="{C90F4A4B-F3B8-481E-AFE5-8D068901017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90552" y="103188"/>
            <a:ext cx="10991849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/>
              <a:t>Asıl başlık stili için tıklatın</a:t>
            </a:r>
          </a:p>
        </p:txBody>
      </p:sp>
      <p:sp>
        <p:nvSpPr>
          <p:cNvPr id="1028" name="Rectangle 46">
            <a:extLst>
              <a:ext uri="{FF2B5EF4-FFF2-40B4-BE49-F238E27FC236}">
                <a16:creationId xmlns:a16="http://schemas.microsoft.com/office/drawing/2014/main" id="{6FDBC371-9FA5-4F1A-A1E0-FD35AF85FBB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45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/>
              <a:t>Asıl metin stillerini düzenlemek için tıklatın</a:t>
            </a:r>
          </a:p>
          <a:p>
            <a:pPr lvl="1"/>
            <a:r>
              <a:rPr lang="tr-TR" altLang="tr-TR"/>
              <a:t>İkinci düzey</a:t>
            </a:r>
          </a:p>
          <a:p>
            <a:pPr lvl="2"/>
            <a:r>
              <a:rPr lang="tr-TR" altLang="tr-TR"/>
              <a:t>Üçüncü düzey</a:t>
            </a:r>
          </a:p>
          <a:p>
            <a:pPr lvl="3"/>
            <a:r>
              <a:rPr lang="tr-TR" altLang="tr-TR"/>
              <a:t>Dördüncü düzey</a:t>
            </a:r>
          </a:p>
          <a:p>
            <a:pPr lvl="4"/>
            <a:r>
              <a:rPr lang="tr-TR" altLang="tr-TR"/>
              <a:t>Beşinci düzey</a:t>
            </a:r>
          </a:p>
        </p:txBody>
      </p:sp>
      <p:sp>
        <p:nvSpPr>
          <p:cNvPr id="8239" name="Rectangle 47">
            <a:extLst>
              <a:ext uri="{FF2B5EF4-FFF2-40B4-BE49-F238E27FC236}">
                <a16:creationId xmlns:a16="http://schemas.microsoft.com/office/drawing/2014/main" id="{29B8F74B-85C8-4AD9-8645-00B7CC24A03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3638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Verdana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240" name="Rectangle 48">
            <a:extLst>
              <a:ext uri="{FF2B5EF4-FFF2-40B4-BE49-F238E27FC236}">
                <a16:creationId xmlns:a16="http://schemas.microsoft.com/office/drawing/2014/main" id="{C92B3BAC-7FF8-40D4-BC72-2922E72FA15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Verdana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241" name="Rectangle 49">
            <a:extLst>
              <a:ext uri="{FF2B5EF4-FFF2-40B4-BE49-F238E27FC236}">
                <a16:creationId xmlns:a16="http://schemas.microsoft.com/office/drawing/2014/main" id="{8F005F52-E9BB-4598-A6CD-3B46F8790C6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3638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6EC50B9F-B4C6-40F5-A324-28EC3AB8102A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926699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MS PGothic" panose="020B0600070205080204" pitchFamily="34" charset="-128"/>
          <a:cs typeface="ＭＳ Ｐゴシック" charset="0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  <a:ea typeface="MS PGothic" panose="020B0600070205080204" pitchFamily="34" charset="-128"/>
          <a:cs typeface="ＭＳ Ｐゴシック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  <a:ea typeface="MS PGothic" panose="020B0600070205080204" pitchFamily="34" charset="-128"/>
          <a:cs typeface="ＭＳ Ｐゴシック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  <a:ea typeface="MS PGothic" panose="020B0600070205080204" pitchFamily="34" charset="-128"/>
          <a:cs typeface="ＭＳ Ｐゴシック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  <a:ea typeface="MS PGothic" panose="020B0600070205080204" pitchFamily="34" charset="-128"/>
          <a:cs typeface="ＭＳ Ｐゴシック" charset="0"/>
        </a:defRPr>
      </a:lvl5pPr>
      <a:lvl6pPr marL="4572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6pPr>
      <a:lvl7pPr marL="9144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7pPr>
      <a:lvl8pPr marL="13716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8pPr>
      <a:lvl9pPr marL="18288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anose="020B0600070205080204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anose="020B0600070205080204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B6E2F61-7D16-468B-827E-1ECC68D66A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67442" y="632619"/>
            <a:ext cx="8257116" cy="3581400"/>
          </a:xfrm>
        </p:spPr>
        <p:txBody>
          <a:bodyPr/>
          <a:lstStyle/>
          <a:p>
            <a:r>
              <a:rPr lang="tr-TR" dirty="0"/>
              <a:t>Kavram ve Kavram Öğretimi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77205319-EAE7-4186-972C-710A3F0E0C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30265-568A-45C1-92EF-19053873A1BC}" type="slidenum">
              <a:rPr lang="tr-TR" altLang="tr-TR" smtClean="0"/>
              <a:pPr/>
              <a:t>1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3428708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>
            <a:extLst>
              <a:ext uri="{FF2B5EF4-FFF2-40B4-BE49-F238E27FC236}">
                <a16:creationId xmlns:a16="http://schemas.microsoft.com/office/drawing/2014/main" id="{0D15D6F6-AD2F-4575-89AF-03DCFB907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2072" y="304800"/>
            <a:ext cx="9198591" cy="1112838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Buluş Yoluyla Kavramlar öğretilirken</a:t>
            </a:r>
            <a:br>
              <a:rPr lang="tr-TR" altLang="tr-TR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altLang="tr-TR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aşağıdaki adımlar izlenir:</a:t>
            </a:r>
            <a:endParaRPr lang="tr-TR" altLang="tr-TR" sz="2800" dirty="0"/>
          </a:p>
        </p:txBody>
      </p:sp>
      <p:sp>
        <p:nvSpPr>
          <p:cNvPr id="13315" name="2 İçerik Yer Tutucusu">
            <a:extLst>
              <a:ext uri="{FF2B5EF4-FFF2-40B4-BE49-F238E27FC236}">
                <a16:creationId xmlns:a16="http://schemas.microsoft.com/office/drawing/2014/main" id="{CB17EE09-01E4-42B0-8793-7C3E0BAE3F6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09600" y="1886804"/>
            <a:ext cx="10972800" cy="4456113"/>
          </a:xfrm>
        </p:spPr>
        <p:txBody>
          <a:bodyPr/>
          <a:lstStyle/>
          <a:p>
            <a:pPr eaLnBrk="1" hangingPunct="1"/>
            <a:r>
              <a:rPr lang="tr-TR" altLang="tr-TR" sz="2800" dirty="0">
                <a:latin typeface="Arial" panose="020B0604020202020204" pitchFamily="34" charset="0"/>
                <a:cs typeface="Arial" panose="020B0604020202020204" pitchFamily="34" charset="0"/>
              </a:rPr>
              <a:t>Konu başlığı genel olarak verilir.</a:t>
            </a:r>
          </a:p>
          <a:p>
            <a:pPr eaLnBrk="1" hangingPunct="1"/>
            <a:r>
              <a:rPr lang="tr-TR" altLang="tr-TR" sz="2800" dirty="0">
                <a:latin typeface="Arial" panose="020B0604020202020204" pitchFamily="34" charset="0"/>
                <a:cs typeface="Arial" panose="020B0604020202020204" pitchFamily="34" charset="0"/>
              </a:rPr>
              <a:t>Kavramın kritik özelliklerini tanımlayan örnekler verilir.</a:t>
            </a:r>
          </a:p>
          <a:p>
            <a:pPr eaLnBrk="1" hangingPunct="1"/>
            <a:r>
              <a:rPr lang="tr-TR" altLang="tr-TR" sz="2800" dirty="0">
                <a:latin typeface="Arial" panose="020B0604020202020204" pitchFamily="34" charset="0"/>
                <a:cs typeface="Arial" panose="020B0604020202020204" pitchFamily="34" charset="0"/>
              </a:rPr>
              <a:t>Verilen örneklerdeki ortak ve ayırt edici özellikler öğrencilere buldurulur.</a:t>
            </a:r>
          </a:p>
          <a:p>
            <a:pPr eaLnBrk="1" hangingPunct="1"/>
            <a:r>
              <a:rPr lang="tr-TR" altLang="tr-TR" sz="2800" dirty="0">
                <a:latin typeface="Arial" panose="020B0604020202020204" pitchFamily="34" charset="0"/>
                <a:cs typeface="Arial" panose="020B0604020202020204" pitchFamily="34" charset="0"/>
              </a:rPr>
              <a:t>Bu kritik özelliklere dikkat çekilir.</a:t>
            </a:r>
          </a:p>
          <a:p>
            <a:pPr eaLnBrk="1" hangingPunct="1"/>
            <a:r>
              <a:rPr lang="tr-TR" altLang="tr-TR" sz="2800" dirty="0">
                <a:latin typeface="Arial" panose="020B0604020202020204" pitchFamily="34" charset="0"/>
                <a:cs typeface="Arial" panose="020B0604020202020204" pitchFamily="34" charset="0"/>
              </a:rPr>
              <a:t>Bu özelliklere sahip kavram öğrencilerle tanımlanır</a:t>
            </a:r>
            <a:r>
              <a:rPr lang="tr-TR" altLang="tr-TR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eaLnBrk="1" hangingPunct="1"/>
            <a:endParaRPr lang="tr-TR" altLang="tr-TR" dirty="0"/>
          </a:p>
        </p:txBody>
      </p:sp>
      <p:sp>
        <p:nvSpPr>
          <p:cNvPr id="13316" name="3 Slayt Numarası Yer Tutucusu">
            <a:extLst>
              <a:ext uri="{FF2B5EF4-FFF2-40B4-BE49-F238E27FC236}">
                <a16:creationId xmlns:a16="http://schemas.microsoft.com/office/drawing/2014/main" id="{1E3C985F-1FF2-4F95-8CEB-161A8A7C5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fld id="{4FE145E0-D813-4643-88DD-B639A078305C}" type="slidenum">
              <a:rPr lang="tr-TR" altLang="tr-TR" sz="1400">
                <a:solidFill>
                  <a:srgbClr val="006699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t>10</a:t>
            </a:fld>
            <a:endParaRPr lang="tr-TR" altLang="tr-TR" sz="1400">
              <a:solidFill>
                <a:srgbClr val="006699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>
            <a:extLst>
              <a:ext uri="{FF2B5EF4-FFF2-40B4-BE49-F238E27FC236}">
                <a16:creationId xmlns:a16="http://schemas.microsoft.com/office/drawing/2014/main" id="{27997DB6-D315-49AF-8906-93CD6535D5E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09684" y="1905000"/>
            <a:ext cx="10399593" cy="3352800"/>
          </a:xfrm>
        </p:spPr>
        <p:txBody>
          <a:bodyPr/>
          <a:lstStyle/>
          <a:p>
            <a:pPr lvl="4"/>
            <a:r>
              <a:rPr lang="tr-TR" altLang="tr-TR" sz="3200" dirty="0">
                <a:latin typeface="Arial" panose="020B0604020202020204" pitchFamily="34" charset="0"/>
              </a:rPr>
              <a:t>Sunuş ve buluş yoluyla öğretime fen eğitiminden örnekler </a:t>
            </a:r>
          </a:p>
          <a:p>
            <a:pPr lvl="4">
              <a:buFontTx/>
              <a:buNone/>
            </a:pPr>
            <a:r>
              <a:rPr lang="tr-TR" altLang="tr-TR" sz="3200" dirty="0">
                <a:latin typeface="Arial" panose="020B0604020202020204" pitchFamily="34" charset="0"/>
              </a:rPr>
              <a:t>	verir misiniz? </a:t>
            </a:r>
          </a:p>
          <a:p>
            <a:pPr lvl="4"/>
            <a:r>
              <a:rPr lang="tr-TR" altLang="tr-TR" sz="3200" dirty="0">
                <a:latin typeface="Arial" panose="020B0604020202020204" pitchFamily="34" charset="0"/>
              </a:rPr>
              <a:t>Sizce hangisi daha etkilidir? Gerekçeleriyle açıklar mısınız?</a:t>
            </a:r>
          </a:p>
          <a:p>
            <a:pPr lvl="4"/>
            <a:endParaRPr lang="tr-TR" altLang="tr-T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0F81D2E2-B874-4D52-B083-D6A76313053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66914" y="685800"/>
            <a:ext cx="8243887" cy="731838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z="3600" dirty="0"/>
              <a:t>Kavram</a:t>
            </a: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1F1B40EF-322E-4308-960D-3ECEC108666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01003" y="1905000"/>
            <a:ext cx="9307773" cy="3276600"/>
          </a:xfrm>
        </p:spPr>
        <p:txBody>
          <a:bodyPr/>
          <a:lstStyle/>
          <a:p>
            <a:pPr eaLnBrk="1" hangingPunct="1"/>
            <a:r>
              <a:rPr lang="tr-TR" altLang="tr-TR" sz="2400" dirty="0"/>
              <a:t>Tanımı değişik şekillerde yapılabilen kavram </a:t>
            </a:r>
            <a:r>
              <a:rPr lang="ja-JP" altLang="tr-TR" sz="2400" dirty="0">
                <a:solidFill>
                  <a:srgbClr val="CC3300"/>
                </a:solidFill>
              </a:rPr>
              <a:t>“</a:t>
            </a:r>
            <a:r>
              <a:rPr lang="tr-TR" altLang="ja-JP" sz="2400" dirty="0">
                <a:solidFill>
                  <a:srgbClr val="CC3300"/>
                </a:solidFill>
              </a:rPr>
              <a:t>soyut</a:t>
            </a:r>
            <a:r>
              <a:rPr lang="ja-JP" altLang="tr-TR" sz="2400" dirty="0">
                <a:solidFill>
                  <a:srgbClr val="CC3300"/>
                </a:solidFill>
              </a:rPr>
              <a:t>”</a:t>
            </a:r>
            <a:r>
              <a:rPr lang="tr-TR" altLang="ja-JP" sz="2400" dirty="0"/>
              <a:t> bir kelimedir.</a:t>
            </a:r>
          </a:p>
          <a:p>
            <a:pPr eaLnBrk="1" hangingPunct="1"/>
            <a:endParaRPr lang="tr-TR" altLang="tr-TR" sz="2400" dirty="0"/>
          </a:p>
          <a:p>
            <a:pPr eaLnBrk="1" hangingPunct="1"/>
            <a:r>
              <a:rPr lang="tr-TR" altLang="tr-TR" sz="2400" dirty="0"/>
              <a:t>İnsan zihninde anlamlanan, farklı obje ve olguların değişebilen </a:t>
            </a:r>
            <a:r>
              <a:rPr lang="tr-TR" altLang="tr-TR" sz="2400" b="1" dirty="0">
                <a:solidFill>
                  <a:srgbClr val="FF0000"/>
                </a:solidFill>
              </a:rPr>
              <a:t>ortak özelliklerini </a:t>
            </a:r>
            <a:r>
              <a:rPr lang="tr-TR" altLang="tr-TR" sz="2400" dirty="0"/>
              <a:t>temsil eden bir bilgi formu/yapısıdır; bir sözcükler ifade edilir (Ülgen, 2004).</a:t>
            </a:r>
          </a:p>
          <a:p>
            <a:pPr eaLnBrk="1" hangingPunct="1"/>
            <a:endParaRPr lang="tr-TR" altLang="tr-TR" sz="2400" dirty="0"/>
          </a:p>
        </p:txBody>
      </p:sp>
      <p:sp>
        <p:nvSpPr>
          <p:cNvPr id="5124" name="5 Slayt Numarası Yer Tutucusu">
            <a:extLst>
              <a:ext uri="{FF2B5EF4-FFF2-40B4-BE49-F238E27FC236}">
                <a16:creationId xmlns:a16="http://schemas.microsoft.com/office/drawing/2014/main" id="{1C0F4F46-C682-4F3C-8F63-9966DEBAF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fld id="{C313F2C0-5CA7-4C7E-AB22-D67AADD9110E}" type="slidenum">
              <a:rPr lang="tr-TR" altLang="tr-TR" sz="1400">
                <a:solidFill>
                  <a:srgbClr val="006699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t>2</a:t>
            </a:fld>
            <a:endParaRPr lang="tr-TR" altLang="tr-TR" sz="1400">
              <a:solidFill>
                <a:srgbClr val="0066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>
            <a:extLst>
              <a:ext uri="{FF2B5EF4-FFF2-40B4-BE49-F238E27FC236}">
                <a16:creationId xmlns:a16="http://schemas.microsoft.com/office/drawing/2014/main" id="{6031EB3A-4F4C-4410-AD8F-93DF844BA0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altLang="tr-TR">
                <a:latin typeface="Arial" panose="020B0604020202020204" pitchFamily="34" charset="0"/>
              </a:rPr>
              <a:t>Kavram Nedir?</a:t>
            </a:r>
          </a:p>
        </p:txBody>
      </p:sp>
      <p:sp>
        <p:nvSpPr>
          <p:cNvPr id="7171" name="2 İçerik Yer Tutucusu">
            <a:extLst>
              <a:ext uri="{FF2B5EF4-FFF2-40B4-BE49-F238E27FC236}">
                <a16:creationId xmlns:a16="http://schemas.microsoft.com/office/drawing/2014/main" id="{0876088D-F190-4CFC-B9D5-9B177DF7B5B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037229" y="2209800"/>
            <a:ext cx="9880979" cy="3657600"/>
          </a:xfrm>
        </p:spPr>
        <p:txBody>
          <a:bodyPr/>
          <a:lstStyle/>
          <a:p>
            <a:pPr eaLnBrk="1" hangingPunct="1"/>
            <a:r>
              <a:rPr lang="tr-TR" altLang="tr-TR" sz="3000" dirty="0"/>
              <a:t>Yaşantı sürecindeki deneyimlerimiz sonucunda iki veya daha fazla varlığı </a:t>
            </a:r>
            <a:r>
              <a:rPr lang="tr-TR" altLang="tr-TR" sz="3000" dirty="0">
                <a:solidFill>
                  <a:srgbClr val="CC3300"/>
                </a:solidFill>
              </a:rPr>
              <a:t>ortak özelliklerine</a:t>
            </a:r>
            <a:r>
              <a:rPr lang="tr-TR" altLang="tr-TR" sz="3000" dirty="0"/>
              <a:t> göre bir arada gruplayıp diğer varlıklardan </a:t>
            </a:r>
            <a:r>
              <a:rPr lang="tr-TR" altLang="tr-TR" sz="3000" dirty="0">
                <a:solidFill>
                  <a:srgbClr val="CC3300"/>
                </a:solidFill>
              </a:rPr>
              <a:t>ayırt ederek</a:t>
            </a:r>
            <a:r>
              <a:rPr lang="tr-TR" altLang="tr-TR" sz="3000" dirty="0"/>
              <a:t> zihnimizde bir </a:t>
            </a:r>
            <a:r>
              <a:rPr lang="tr-TR" altLang="tr-TR" sz="3000" dirty="0">
                <a:solidFill>
                  <a:srgbClr val="CC3300"/>
                </a:solidFill>
              </a:rPr>
              <a:t>düşünce birimi</a:t>
            </a:r>
            <a:r>
              <a:rPr lang="tr-TR" altLang="tr-TR" sz="3000" dirty="0"/>
              <a:t> olarak depolarız. Bu düşünce birimlerine </a:t>
            </a:r>
            <a:r>
              <a:rPr lang="tr-TR" altLang="tr-TR" sz="3000" dirty="0">
                <a:solidFill>
                  <a:srgbClr val="CC3300"/>
                </a:solidFill>
              </a:rPr>
              <a:t>kavram</a:t>
            </a:r>
            <a:r>
              <a:rPr lang="tr-TR" altLang="tr-TR" sz="3000" dirty="0"/>
              <a:t> denir (Çepni, 2006)</a:t>
            </a:r>
            <a:r>
              <a:rPr lang="tr-TR" altLang="tr-TR" sz="3000" dirty="0">
                <a:latin typeface="Arial" panose="020B0604020202020204" pitchFamily="34" charset="0"/>
              </a:rPr>
              <a:t>.</a:t>
            </a:r>
          </a:p>
          <a:p>
            <a:pPr eaLnBrk="1" hangingPunct="1"/>
            <a:endParaRPr lang="tr-TR" altLang="tr-TR" sz="3000" dirty="0"/>
          </a:p>
        </p:txBody>
      </p:sp>
      <p:sp>
        <p:nvSpPr>
          <p:cNvPr id="6148" name="3 Slayt Numarası Yer Tutucusu">
            <a:extLst>
              <a:ext uri="{FF2B5EF4-FFF2-40B4-BE49-F238E27FC236}">
                <a16:creationId xmlns:a16="http://schemas.microsoft.com/office/drawing/2014/main" id="{12882D59-7136-415F-B202-E7FBE793FF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fld id="{91BC7A3C-D379-4421-962A-4E686EEF8161}" type="slidenum">
              <a:rPr lang="tr-TR" altLang="tr-TR" sz="1400">
                <a:solidFill>
                  <a:srgbClr val="006699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t>3</a:t>
            </a:fld>
            <a:endParaRPr lang="tr-TR" altLang="tr-TR" sz="1400">
              <a:solidFill>
                <a:srgbClr val="0066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180A7278-876C-436B-8684-CBBD506AA28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424114" y="609600"/>
            <a:ext cx="8243887" cy="808038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z="3600" dirty="0"/>
              <a:t>Örnek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ED73A2D7-DA56-4FF0-AAB2-16CDD1AC888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 sz="2400" dirty="0">
                <a:solidFill>
                  <a:srgbClr val="008000"/>
                </a:solidFill>
              </a:rPr>
              <a:t>Taş </a:t>
            </a:r>
            <a:r>
              <a:rPr lang="tr-TR" altLang="tr-TR" sz="2400" dirty="0"/>
              <a:t>(cansız, katı ….)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400" dirty="0">
                <a:solidFill>
                  <a:srgbClr val="008000"/>
                </a:solidFill>
              </a:rPr>
              <a:t>Balık</a:t>
            </a:r>
            <a:r>
              <a:rPr lang="tr-TR" altLang="tr-TR" sz="2400" dirty="0"/>
              <a:t> (</a:t>
            </a:r>
            <a:r>
              <a:rPr lang="tr-TR" altLang="tr-TR" sz="2400" dirty="0">
                <a:solidFill>
                  <a:srgbClr val="CC3300"/>
                </a:solidFill>
              </a:rPr>
              <a:t>canlı</a:t>
            </a:r>
            <a:r>
              <a:rPr lang="tr-TR" altLang="tr-TR" sz="2400" dirty="0"/>
              <a:t>, suda yaşar, yumurtlayarak ürer ….)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400" dirty="0">
                <a:solidFill>
                  <a:srgbClr val="008000"/>
                </a:solidFill>
              </a:rPr>
              <a:t>Su</a:t>
            </a:r>
            <a:r>
              <a:rPr lang="tr-TR" altLang="tr-TR" sz="2400" dirty="0"/>
              <a:t> (cansız, sıvı, renksiz ….)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400" dirty="0">
                <a:solidFill>
                  <a:srgbClr val="008000"/>
                </a:solidFill>
              </a:rPr>
              <a:t>Kuş</a:t>
            </a:r>
            <a:r>
              <a:rPr lang="tr-TR" altLang="tr-TR" sz="2400" dirty="0"/>
              <a:t> (</a:t>
            </a:r>
            <a:r>
              <a:rPr lang="tr-TR" altLang="tr-TR" sz="2400" dirty="0">
                <a:solidFill>
                  <a:srgbClr val="CC3300"/>
                </a:solidFill>
              </a:rPr>
              <a:t>canlı</a:t>
            </a:r>
            <a:r>
              <a:rPr lang="tr-TR" altLang="tr-TR" sz="2400" dirty="0"/>
              <a:t>, tüylü, uçar, yumurtlayarak ürer ….) 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400" dirty="0">
                <a:solidFill>
                  <a:srgbClr val="008000"/>
                </a:solidFill>
              </a:rPr>
              <a:t>Toprak</a:t>
            </a:r>
            <a:r>
              <a:rPr lang="tr-TR" altLang="tr-TR" sz="2400" dirty="0"/>
              <a:t> (katı, cansız …..)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400" dirty="0">
                <a:solidFill>
                  <a:srgbClr val="008000"/>
                </a:solidFill>
              </a:rPr>
              <a:t>Yarasa</a:t>
            </a:r>
            <a:r>
              <a:rPr lang="tr-TR" altLang="tr-TR" sz="2400" dirty="0">
                <a:solidFill>
                  <a:srgbClr val="660066"/>
                </a:solidFill>
              </a:rPr>
              <a:t> </a:t>
            </a:r>
            <a:r>
              <a:rPr lang="tr-TR" altLang="tr-TR" sz="2400" dirty="0"/>
              <a:t>(</a:t>
            </a:r>
            <a:r>
              <a:rPr lang="tr-TR" altLang="tr-TR" sz="2400" dirty="0">
                <a:solidFill>
                  <a:srgbClr val="CC3300"/>
                </a:solidFill>
              </a:rPr>
              <a:t>canlı</a:t>
            </a:r>
            <a:r>
              <a:rPr lang="tr-TR" altLang="tr-TR" sz="2400" dirty="0"/>
              <a:t>, uçar, memeli ….)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sz="2400" dirty="0"/>
              <a:t>	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sz="2400" dirty="0"/>
              <a:t>	Örneklerdeki varlıklar belli bir özellik, örneğin canlılık özeliği öne çıkarılarak gruplandırılırsa </a:t>
            </a:r>
            <a:r>
              <a:rPr lang="tr-TR" altLang="tr-TR" sz="2400" u="sng" dirty="0">
                <a:solidFill>
                  <a:srgbClr val="CC3300"/>
                </a:solidFill>
              </a:rPr>
              <a:t>balık, kuş ve yarasa</a:t>
            </a:r>
            <a:r>
              <a:rPr lang="tr-TR" altLang="tr-TR" sz="2400" dirty="0"/>
              <a:t> canlı varlıklar kümesini oluşturur. Burada </a:t>
            </a:r>
            <a:r>
              <a:rPr lang="tr-TR" altLang="tr-TR" sz="2400" u="sng" dirty="0">
                <a:solidFill>
                  <a:srgbClr val="CC3300"/>
                </a:solidFill>
              </a:rPr>
              <a:t>canlı varlık</a:t>
            </a:r>
            <a:r>
              <a:rPr lang="tr-TR" altLang="tr-TR" sz="2400" dirty="0">
                <a:solidFill>
                  <a:srgbClr val="CC3300"/>
                </a:solidFill>
              </a:rPr>
              <a:t> kavramdır.</a:t>
            </a:r>
            <a:r>
              <a:rPr lang="tr-TR" altLang="tr-TR" sz="2400" dirty="0">
                <a:solidFill>
                  <a:srgbClr val="008000"/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endParaRPr lang="tr-TR" altLang="tr-TR" sz="2400" dirty="0">
              <a:solidFill>
                <a:srgbClr val="008000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tr-TR" altLang="tr-TR" dirty="0"/>
          </a:p>
        </p:txBody>
      </p:sp>
      <p:sp>
        <p:nvSpPr>
          <p:cNvPr id="7172" name="5 Slayt Numarası Yer Tutucusu">
            <a:extLst>
              <a:ext uri="{FF2B5EF4-FFF2-40B4-BE49-F238E27FC236}">
                <a16:creationId xmlns:a16="http://schemas.microsoft.com/office/drawing/2014/main" id="{2ACA9CF3-4DC7-4CFC-9833-B16A33DB9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fld id="{1B6258A3-A01A-466F-9CB5-4194770BCB15}" type="slidenum">
              <a:rPr lang="tr-TR" altLang="tr-TR" sz="1400">
                <a:solidFill>
                  <a:srgbClr val="006699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t>4</a:t>
            </a:fld>
            <a:endParaRPr lang="tr-TR" altLang="tr-TR" sz="1400">
              <a:solidFill>
                <a:srgbClr val="006699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DECEC3C3-62CE-42E7-BD82-6B2146F8DD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altLang="tr-TR">
              <a:effectLst/>
            </a:endParaRP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B9B7F46D-0F61-4446-BDCE-046D66B298E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267199" y="2209799"/>
            <a:ext cx="5867399" cy="2771633"/>
          </a:xfrm>
        </p:spPr>
        <p:txBody>
          <a:bodyPr/>
          <a:lstStyle/>
          <a:p>
            <a:r>
              <a:rPr lang="tr-TR" altLang="tr-TR" dirty="0">
                <a:latin typeface="Arial" panose="020B0604020202020204" pitchFamily="34" charset="0"/>
              </a:rPr>
              <a:t>Fen-teknoloji derslerinde kullanılan kavramlara örnekler verir misiniz?</a:t>
            </a:r>
          </a:p>
        </p:txBody>
      </p:sp>
      <p:pic>
        <p:nvPicPr>
          <p:cNvPr id="8196" name="Picture 4">
            <a:extLst>
              <a:ext uri="{FF2B5EF4-FFF2-40B4-BE49-F238E27FC236}">
                <a16:creationId xmlns:a16="http://schemas.microsoft.com/office/drawing/2014/main" id="{F8F6035B-3274-4F28-A441-AE7E404EB8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1" y="1905000"/>
            <a:ext cx="1952625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>
            <a:extLst>
              <a:ext uri="{FF2B5EF4-FFF2-40B4-BE49-F238E27FC236}">
                <a16:creationId xmlns:a16="http://schemas.microsoft.com/office/drawing/2014/main" id="{C3DDBBA1-AF8B-4409-BA4F-1D69B79508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50877" y="2057400"/>
            <a:ext cx="9758149" cy="2667000"/>
          </a:xfrm>
        </p:spPr>
        <p:txBody>
          <a:bodyPr/>
          <a:lstStyle/>
          <a:p>
            <a:pPr eaLnBrk="1" hangingPunct="1"/>
            <a:r>
              <a:rPr lang="tr-TR" altLang="tr-TR" sz="2800" dirty="0"/>
              <a:t>Varlık, nesne olay ya da olguların gruplandırılması ile ortaya çıkan kavramlar </a:t>
            </a:r>
            <a:r>
              <a:rPr lang="tr-TR" altLang="tr-TR" sz="2800" dirty="0">
                <a:solidFill>
                  <a:srgbClr val="CC3300"/>
                </a:solidFill>
              </a:rPr>
              <a:t>bilgilerin yapı taşlarıdır.</a:t>
            </a:r>
            <a:r>
              <a:rPr lang="tr-TR" altLang="tr-TR" sz="2800" dirty="0"/>
              <a:t>   Bu, bilgiyi </a:t>
            </a:r>
            <a:r>
              <a:rPr lang="tr-TR" altLang="tr-TR" sz="2800" dirty="0">
                <a:solidFill>
                  <a:srgbClr val="CC3300"/>
                </a:solidFill>
              </a:rPr>
              <a:t>bilimsel bilgi</a:t>
            </a:r>
            <a:r>
              <a:rPr lang="tr-TR" altLang="tr-TR" sz="2800" dirty="0"/>
              <a:t> konumuna yükselten bir gruplandırmadır.</a:t>
            </a:r>
          </a:p>
        </p:txBody>
      </p:sp>
      <p:sp>
        <p:nvSpPr>
          <p:cNvPr id="9220" name="5 Slayt Numarası Yer Tutucusu">
            <a:extLst>
              <a:ext uri="{FF2B5EF4-FFF2-40B4-BE49-F238E27FC236}">
                <a16:creationId xmlns:a16="http://schemas.microsoft.com/office/drawing/2014/main" id="{0A502BB4-9E52-4CAA-BFA0-60A59CBC5B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fld id="{02A2EFAB-40C1-4981-8DF5-6FE02C9495EA}" type="slidenum">
              <a:rPr lang="tr-TR" altLang="tr-TR" sz="1400">
                <a:solidFill>
                  <a:srgbClr val="006699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t>6</a:t>
            </a:fld>
            <a:endParaRPr lang="tr-TR" altLang="tr-TR" sz="1400">
              <a:solidFill>
                <a:srgbClr val="006699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AFF271A2-98DE-461E-BE3A-849F0649E98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74056" y="337390"/>
            <a:ext cx="8243887" cy="655638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Kavramların Yararları Nelerdir?</a:t>
            </a: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CA06BADC-9135-4FA9-B951-4B83DBF3E49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70000"/>
              </a:lnSpc>
              <a:buFont typeface="Wingdings" panose="05000000000000000000" pitchFamily="2" charset="2"/>
              <a:buChar char="Ä"/>
            </a:pPr>
            <a:r>
              <a:rPr lang="tr-TR" altLang="tr-TR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Çevrenin karmaşıklığını  </a:t>
            </a:r>
            <a:r>
              <a:rPr lang="tr-TR" alt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azaltır.</a:t>
            </a:r>
          </a:p>
          <a:p>
            <a:pPr eaLnBrk="1" hangingPunct="1">
              <a:lnSpc>
                <a:spcPct val="70000"/>
              </a:lnSpc>
              <a:buFont typeface="Wingdings" panose="05000000000000000000" pitchFamily="2" charset="2"/>
              <a:buChar char="Ä"/>
            </a:pPr>
            <a:endParaRPr lang="tr-TR" alt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70000"/>
              </a:lnSpc>
              <a:buFont typeface="Wingdings" panose="05000000000000000000" pitchFamily="2" charset="2"/>
              <a:buChar char="Ä"/>
            </a:pPr>
            <a:r>
              <a:rPr lang="tr-TR" altLang="tr-TR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Nesnelerin tanınmasını </a:t>
            </a:r>
            <a:r>
              <a:rPr lang="tr-TR" alt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kolaylaştırır.</a:t>
            </a:r>
          </a:p>
          <a:p>
            <a:pPr eaLnBrk="1" hangingPunct="1">
              <a:lnSpc>
                <a:spcPct val="70000"/>
              </a:lnSpc>
              <a:buFont typeface="Wingdings" panose="05000000000000000000" pitchFamily="2" charset="2"/>
              <a:buNone/>
            </a:pPr>
            <a:endParaRPr lang="tr-TR" alt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70000"/>
              </a:lnSpc>
              <a:buFont typeface="Wingdings" panose="05000000000000000000" pitchFamily="2" charset="2"/>
              <a:buChar char="Ä"/>
            </a:pPr>
            <a:r>
              <a:rPr lang="tr-TR" alt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Nesne/ olaylarla her karşılaşmada </a:t>
            </a:r>
            <a:r>
              <a:rPr lang="tr-TR" altLang="tr-TR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yeniden öğrenme gereğini azaltır.</a:t>
            </a:r>
          </a:p>
          <a:p>
            <a:pPr eaLnBrk="1" hangingPunct="1">
              <a:lnSpc>
                <a:spcPct val="70000"/>
              </a:lnSpc>
              <a:buFont typeface="Wingdings" panose="05000000000000000000" pitchFamily="2" charset="2"/>
              <a:buChar char="Ä"/>
            </a:pPr>
            <a:endParaRPr lang="tr-TR" alt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70000"/>
              </a:lnSpc>
              <a:buFont typeface="Wingdings" panose="05000000000000000000" pitchFamily="2" charset="2"/>
              <a:buChar char="Ä"/>
            </a:pPr>
            <a:r>
              <a:rPr lang="tr-TR" altLang="tr-TR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Etkinlikleri planlama </a:t>
            </a:r>
            <a:r>
              <a:rPr lang="tr-TR" alt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ve onlara yön vermeye yardım eder.</a:t>
            </a:r>
          </a:p>
          <a:p>
            <a:pPr eaLnBrk="1" hangingPunct="1">
              <a:lnSpc>
                <a:spcPct val="70000"/>
              </a:lnSpc>
              <a:buFont typeface="Wingdings" panose="05000000000000000000" pitchFamily="2" charset="2"/>
              <a:buChar char="Ä"/>
            </a:pPr>
            <a:endParaRPr lang="tr-TR" alt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70000"/>
              </a:lnSpc>
              <a:buFont typeface="Wingdings" panose="05000000000000000000" pitchFamily="2" charset="2"/>
              <a:buChar char="Ä"/>
            </a:pPr>
            <a:r>
              <a:rPr lang="tr-TR" alt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Nesne/ olay sınıflarını </a:t>
            </a:r>
            <a:r>
              <a:rPr lang="tr-TR" altLang="tr-TR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ilişkilendirme</a:t>
            </a:r>
            <a:r>
              <a:rPr lang="tr-TR" alt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altLang="tr-TR" sz="20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sıralandırmaya</a:t>
            </a:r>
            <a:r>
              <a:rPr lang="tr-TR" altLang="tr-TR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yardımcı olur.</a:t>
            </a:r>
          </a:p>
          <a:p>
            <a:pPr eaLnBrk="1" hangingPunct="1">
              <a:lnSpc>
                <a:spcPct val="70000"/>
              </a:lnSpc>
              <a:buFont typeface="Wingdings" panose="05000000000000000000" pitchFamily="2" charset="2"/>
              <a:buChar char="Ä"/>
            </a:pPr>
            <a:endParaRPr lang="tr-TR" alt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70000"/>
              </a:lnSpc>
              <a:buFont typeface="Wingdings" panose="05000000000000000000" pitchFamily="2" charset="2"/>
              <a:buChar char="Ä"/>
            </a:pPr>
            <a:r>
              <a:rPr lang="tr-TR" altLang="tr-TR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Düşünmeyi kolaylaştırma </a:t>
            </a:r>
            <a:r>
              <a:rPr lang="tr-TR" alt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ve kesinleştirmeyi sağlar.</a:t>
            </a:r>
          </a:p>
          <a:p>
            <a:pPr eaLnBrk="1" hangingPunct="1">
              <a:lnSpc>
                <a:spcPct val="70000"/>
              </a:lnSpc>
              <a:buFont typeface="Wingdings" panose="05000000000000000000" pitchFamily="2" charset="2"/>
              <a:buChar char="Ä"/>
            </a:pPr>
            <a:endParaRPr lang="tr-TR" altLang="tr-TR" sz="2000" b="1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70000"/>
              </a:lnSpc>
              <a:buFont typeface="Wingdings" panose="05000000000000000000" pitchFamily="2" charset="2"/>
              <a:buChar char="Ä"/>
            </a:pPr>
            <a:r>
              <a:rPr lang="tr-TR" altLang="tr-TR" sz="2000" b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tr-TR" altLang="tr-TR" sz="2000" b="1" u="sng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Sağlıklı iletişim </a:t>
            </a:r>
            <a:r>
              <a:rPr lang="tr-TR" altLang="tr-TR" sz="2000" b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için gereklidir.</a:t>
            </a:r>
            <a:endParaRPr lang="tr-TR" alt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70000"/>
              </a:lnSpc>
              <a:buFontTx/>
              <a:buNone/>
            </a:pPr>
            <a:endParaRPr lang="tr-TR" altLang="tr-TR" sz="2000" b="1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</a:pPr>
            <a:endParaRPr lang="tr-TR" altLang="tr-TR" sz="2400" dirty="0"/>
          </a:p>
        </p:txBody>
      </p:sp>
      <p:sp>
        <p:nvSpPr>
          <p:cNvPr id="10244" name="5 Slayt Numarası Yer Tutucusu">
            <a:extLst>
              <a:ext uri="{FF2B5EF4-FFF2-40B4-BE49-F238E27FC236}">
                <a16:creationId xmlns:a16="http://schemas.microsoft.com/office/drawing/2014/main" id="{82FBCE91-773B-42F7-B398-4C1659CC8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fld id="{CD7C60FF-2160-43E2-846C-087BF23B9D89}" type="slidenum">
              <a:rPr lang="tr-TR" altLang="tr-TR" sz="1400">
                <a:solidFill>
                  <a:srgbClr val="006699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t>7</a:t>
            </a:fld>
            <a:endParaRPr lang="tr-TR" altLang="tr-TR" sz="1400">
              <a:solidFill>
                <a:srgbClr val="0066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26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26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26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26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>
            <a:extLst>
              <a:ext uri="{FF2B5EF4-FFF2-40B4-BE49-F238E27FC236}">
                <a16:creationId xmlns:a16="http://schemas.microsoft.com/office/drawing/2014/main" id="{CE36D0E4-C01F-48BE-8A0A-7A5626A077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altLang="tr-TR" b="1">
                <a:latin typeface="Arial" panose="020B0604020202020204" pitchFamily="34" charset="0"/>
              </a:rPr>
              <a:t>KAVRAM ÖĞRETİMİ</a:t>
            </a:r>
            <a:endParaRPr lang="tr-TR" altLang="tr-TR"/>
          </a:p>
        </p:txBody>
      </p:sp>
      <p:sp>
        <p:nvSpPr>
          <p:cNvPr id="11267" name="2 İçerik Yer Tutucusu">
            <a:extLst>
              <a:ext uri="{FF2B5EF4-FFF2-40B4-BE49-F238E27FC236}">
                <a16:creationId xmlns:a16="http://schemas.microsoft.com/office/drawing/2014/main" id="{1E6375D2-596D-4DFF-A5DF-3A715B8ABED8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lvl="1" eaLnBrk="1" hangingPunct="1">
              <a:buFontTx/>
              <a:buNone/>
            </a:pPr>
            <a:endParaRPr lang="tr-TR" altLang="tr-TR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lvl="1" eaLnBrk="1" hangingPunct="1"/>
            <a:r>
              <a:rPr lang="tr-TR" altLang="tr-TR">
                <a:solidFill>
                  <a:srgbClr val="FF0000"/>
                </a:solidFill>
                <a:latin typeface="Arial" panose="020B0604020202020204" pitchFamily="34" charset="0"/>
              </a:rPr>
              <a:t>SUNUŞ YOLUYLA KAVRAM ÖĞRETİMİ</a:t>
            </a:r>
          </a:p>
          <a:p>
            <a:pPr lvl="1" eaLnBrk="1" hangingPunct="1"/>
            <a:endParaRPr lang="tr-TR" altLang="tr-TR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lvl="1" eaLnBrk="1" hangingPunct="1"/>
            <a:r>
              <a:rPr lang="tr-TR" altLang="tr-TR">
                <a:solidFill>
                  <a:srgbClr val="FF0000"/>
                </a:solidFill>
                <a:latin typeface="Arial" panose="020B0604020202020204" pitchFamily="34" charset="0"/>
              </a:rPr>
              <a:t>BULUŞ YOLUYLA KAVRAM ÖĞRETİMİ</a:t>
            </a:r>
            <a:endParaRPr lang="tr-TR" altLang="tr-TR"/>
          </a:p>
        </p:txBody>
      </p:sp>
      <p:sp>
        <p:nvSpPr>
          <p:cNvPr id="11268" name="3 Slayt Numarası Yer Tutucusu">
            <a:extLst>
              <a:ext uri="{FF2B5EF4-FFF2-40B4-BE49-F238E27FC236}">
                <a16:creationId xmlns:a16="http://schemas.microsoft.com/office/drawing/2014/main" id="{3D6B3B88-A5B4-45B8-B76D-88F608820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fld id="{270B5DB9-B29C-4F64-B1C3-3555CFABB1D1}" type="slidenum">
              <a:rPr lang="tr-TR" altLang="tr-TR" sz="1400">
                <a:solidFill>
                  <a:srgbClr val="006699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t>8</a:t>
            </a:fld>
            <a:endParaRPr lang="tr-TR" altLang="tr-TR" sz="1400">
              <a:solidFill>
                <a:srgbClr val="006699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>
            <a:extLst>
              <a:ext uri="{FF2B5EF4-FFF2-40B4-BE49-F238E27FC236}">
                <a16:creationId xmlns:a16="http://schemas.microsoft.com/office/drawing/2014/main" id="{8B77364D-2FEE-4A19-B13C-E29F2D336A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5719" y="762000"/>
            <a:ext cx="8819369" cy="1066800"/>
          </a:xfrm>
        </p:spPr>
        <p:txBody>
          <a:bodyPr/>
          <a:lstStyle/>
          <a:p>
            <a:pPr eaLnBrk="1" hangingPunct="1">
              <a:defRPr/>
            </a:pPr>
            <a:br>
              <a:rPr lang="tr-TR" altLang="tr-TR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tr-TR" altLang="tr-TR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tr-TR" altLang="tr-TR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tr-TR" altLang="tr-TR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tr-TR" altLang="tr-TR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tr-TR" altLang="tr-TR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tr-TR" altLang="tr-TR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tr-TR" altLang="tr-TR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tr-TR" altLang="tr-TR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tr-TR" altLang="tr-TR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altLang="tr-TR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Sunuş Yoluyla Kavram öğretilirken</a:t>
            </a:r>
            <a:br>
              <a:rPr lang="tr-TR" altLang="tr-TR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altLang="tr-TR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aşağıdaki adımlar izlenir:</a:t>
            </a:r>
            <a:br>
              <a:rPr lang="tr-TR" alt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tr-TR" altLang="tr-TR" dirty="0"/>
          </a:p>
        </p:txBody>
      </p:sp>
      <p:sp>
        <p:nvSpPr>
          <p:cNvPr id="12291" name="2 İçerik Yer Tutucusu">
            <a:extLst>
              <a:ext uri="{FF2B5EF4-FFF2-40B4-BE49-F238E27FC236}">
                <a16:creationId xmlns:a16="http://schemas.microsoft.com/office/drawing/2014/main" id="{6B1B7FD6-73C2-410D-812E-359C171D410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405719" y="2209800"/>
            <a:ext cx="9198591" cy="3810000"/>
          </a:xfrm>
        </p:spPr>
        <p:txBody>
          <a:bodyPr/>
          <a:lstStyle/>
          <a:p>
            <a:pPr eaLnBrk="1" hangingPunct="1"/>
            <a:r>
              <a:rPr lang="tr-TR" altLang="tr-TR" sz="2800" dirty="0">
                <a:latin typeface="Arial" panose="020B0604020202020204" pitchFamily="34" charset="0"/>
                <a:cs typeface="Arial" panose="020B0604020202020204" pitchFamily="34" charset="0"/>
              </a:rPr>
              <a:t>Kavramın adı verilir.</a:t>
            </a:r>
          </a:p>
          <a:p>
            <a:pPr eaLnBrk="1" hangingPunct="1"/>
            <a:r>
              <a:rPr lang="tr-TR" altLang="tr-TR" sz="2800" dirty="0">
                <a:latin typeface="Arial" panose="020B0604020202020204" pitchFamily="34" charset="0"/>
                <a:cs typeface="Arial" panose="020B0604020202020204" pitchFamily="34" charset="0"/>
              </a:rPr>
              <a:t>Kavramın tanımı yapılır.</a:t>
            </a:r>
          </a:p>
          <a:p>
            <a:pPr eaLnBrk="1" hangingPunct="1"/>
            <a:r>
              <a:rPr lang="tr-TR" altLang="tr-TR" sz="2800" dirty="0">
                <a:latin typeface="Arial" panose="020B0604020202020204" pitchFamily="34" charset="0"/>
                <a:cs typeface="Arial" panose="020B0604020202020204" pitchFamily="34" charset="0"/>
              </a:rPr>
              <a:t>Kavrama örnekler verilir.</a:t>
            </a:r>
          </a:p>
          <a:p>
            <a:pPr eaLnBrk="1" hangingPunct="1"/>
            <a:r>
              <a:rPr lang="tr-TR" altLang="tr-TR" sz="2800" dirty="0">
                <a:latin typeface="Arial" panose="020B0604020202020204" pitchFamily="34" charset="0"/>
                <a:cs typeface="Arial" panose="020B0604020202020204" pitchFamily="34" charset="0"/>
              </a:rPr>
              <a:t>Kavrama örnek olmayanlar verilir.</a:t>
            </a:r>
          </a:p>
          <a:p>
            <a:pPr eaLnBrk="1" hangingPunct="1"/>
            <a:r>
              <a:rPr lang="tr-TR" altLang="tr-TR" sz="2800" dirty="0">
                <a:latin typeface="Arial" panose="020B0604020202020204" pitchFamily="34" charset="0"/>
                <a:cs typeface="Arial" panose="020B0604020202020204" pitchFamily="34" charset="0"/>
              </a:rPr>
              <a:t>Kavramın kritik özellikleri tanımlanır.</a:t>
            </a:r>
          </a:p>
          <a:p>
            <a:pPr eaLnBrk="1" hangingPunct="1"/>
            <a:r>
              <a:rPr lang="tr-TR" altLang="tr-TR" sz="2800" dirty="0">
                <a:latin typeface="Arial" panose="020B0604020202020204" pitchFamily="34" charset="0"/>
                <a:cs typeface="Arial" panose="020B0604020202020204" pitchFamily="34" charset="0"/>
              </a:rPr>
              <a:t>Öğrencilerin kavrama kendi örneklerini vermesi sağlanır .</a:t>
            </a:r>
          </a:p>
          <a:p>
            <a:pPr eaLnBrk="1" hangingPunct="1"/>
            <a:endParaRPr lang="tr-TR" altLang="tr-TR" dirty="0"/>
          </a:p>
        </p:txBody>
      </p:sp>
      <p:sp>
        <p:nvSpPr>
          <p:cNvPr id="12292" name="3 Slayt Numarası Yer Tutucusu">
            <a:extLst>
              <a:ext uri="{FF2B5EF4-FFF2-40B4-BE49-F238E27FC236}">
                <a16:creationId xmlns:a16="http://schemas.microsoft.com/office/drawing/2014/main" id="{1C6C2013-A5AE-450D-8B79-6D299E77D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fld id="{25D3A52B-1930-4102-92E1-AB28D0546B40}" type="slidenum">
              <a:rPr lang="tr-TR" altLang="tr-TR" sz="1400">
                <a:solidFill>
                  <a:srgbClr val="006699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t>9</a:t>
            </a:fld>
            <a:endParaRPr lang="tr-TR" altLang="tr-TR" sz="1400">
              <a:solidFill>
                <a:srgbClr val="006699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alonlar">
  <a:themeElements>
    <a:clrScheme name="Balonlar 8">
      <a:dk1>
        <a:srgbClr val="006699"/>
      </a:dk1>
      <a:lt1>
        <a:srgbClr val="FFFFFF"/>
      </a:lt1>
      <a:dk2>
        <a:srgbClr val="006666"/>
      </a:dk2>
      <a:lt2>
        <a:srgbClr val="FFFFCC"/>
      </a:lt2>
      <a:accent1>
        <a:srgbClr val="EDFAD2"/>
      </a:accent1>
      <a:accent2>
        <a:srgbClr val="EBF7FF"/>
      </a:accent2>
      <a:accent3>
        <a:srgbClr val="FFFFFF"/>
      </a:accent3>
      <a:accent4>
        <a:srgbClr val="005682"/>
      </a:accent4>
      <a:accent5>
        <a:srgbClr val="F4FCE5"/>
      </a:accent5>
      <a:accent6>
        <a:srgbClr val="D5E0E7"/>
      </a:accent6>
      <a:hlink>
        <a:srgbClr val="CC99FF"/>
      </a:hlink>
      <a:folHlink>
        <a:srgbClr val="F2DFFD"/>
      </a:folHlink>
    </a:clrScheme>
    <a:fontScheme name="Balonla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alonlar 1">
        <a:dk1>
          <a:srgbClr val="9900CC"/>
        </a:dk1>
        <a:lt1>
          <a:srgbClr val="FFFFCC"/>
        </a:lt1>
        <a:dk2>
          <a:srgbClr val="000000"/>
        </a:dk2>
        <a:lt2>
          <a:srgbClr val="FFFFFF"/>
        </a:lt2>
        <a:accent1>
          <a:srgbClr val="666699"/>
        </a:accent1>
        <a:accent2>
          <a:srgbClr val="660066"/>
        </a:accent2>
        <a:accent3>
          <a:srgbClr val="AAAAAA"/>
        </a:accent3>
        <a:accent4>
          <a:srgbClr val="DADAAE"/>
        </a:accent4>
        <a:accent5>
          <a:srgbClr val="B8B8CA"/>
        </a:accent5>
        <a:accent6>
          <a:srgbClr val="5C005C"/>
        </a:accent6>
        <a:hlink>
          <a:srgbClr val="CC0000"/>
        </a:hlink>
        <a:folHlink>
          <a:srgbClr val="A5002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onlar 2">
        <a:dk1>
          <a:srgbClr val="990033"/>
        </a:dk1>
        <a:lt1>
          <a:srgbClr val="FFFFFF"/>
        </a:lt1>
        <a:dk2>
          <a:srgbClr val="000000"/>
        </a:dk2>
        <a:lt2>
          <a:srgbClr val="FFFFFF"/>
        </a:lt2>
        <a:accent1>
          <a:srgbClr val="FF3300"/>
        </a:accent1>
        <a:accent2>
          <a:srgbClr val="FF9900"/>
        </a:accent2>
        <a:accent3>
          <a:srgbClr val="AAAAAA"/>
        </a:accent3>
        <a:accent4>
          <a:srgbClr val="DADADA"/>
        </a:accent4>
        <a:accent5>
          <a:srgbClr val="FFADAA"/>
        </a:accent5>
        <a:accent6>
          <a:srgbClr val="E78A00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onlar 3">
        <a:dk1>
          <a:srgbClr val="CCCCFF"/>
        </a:dk1>
        <a:lt1>
          <a:srgbClr val="FFFFCC"/>
        </a:lt1>
        <a:dk2>
          <a:srgbClr val="000000"/>
        </a:dk2>
        <a:lt2>
          <a:srgbClr val="FFFFFF"/>
        </a:lt2>
        <a:accent1>
          <a:srgbClr val="9999FF"/>
        </a:accent1>
        <a:accent2>
          <a:srgbClr val="33CCCC"/>
        </a:accent2>
        <a:accent3>
          <a:srgbClr val="AAAAAA"/>
        </a:accent3>
        <a:accent4>
          <a:srgbClr val="DADAAE"/>
        </a:accent4>
        <a:accent5>
          <a:srgbClr val="CACAFF"/>
        </a:accent5>
        <a:accent6>
          <a:srgbClr val="2DB9B9"/>
        </a:accent6>
        <a:hlink>
          <a:srgbClr val="66FFFF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onlar 4">
        <a:dk1>
          <a:srgbClr val="000000"/>
        </a:dk1>
        <a:lt1>
          <a:srgbClr val="F8F8F8"/>
        </a:lt1>
        <a:dk2>
          <a:srgbClr val="800000"/>
        </a:dk2>
        <a:lt2>
          <a:srgbClr val="FFFFFF"/>
        </a:lt2>
        <a:accent1>
          <a:srgbClr val="FF3300"/>
        </a:accent1>
        <a:accent2>
          <a:srgbClr val="FF5050"/>
        </a:accent2>
        <a:accent3>
          <a:srgbClr val="C0AAAA"/>
        </a:accent3>
        <a:accent4>
          <a:srgbClr val="D4D4D4"/>
        </a:accent4>
        <a:accent5>
          <a:srgbClr val="FFADAA"/>
        </a:accent5>
        <a:accent6>
          <a:srgbClr val="E74848"/>
        </a:accent6>
        <a:hlink>
          <a:srgbClr val="FF99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onlar 5">
        <a:dk1>
          <a:srgbClr val="666699"/>
        </a:dk1>
        <a:lt1>
          <a:srgbClr val="FFFFFF"/>
        </a:lt1>
        <a:dk2>
          <a:srgbClr val="000066"/>
        </a:dk2>
        <a:lt2>
          <a:srgbClr val="CCECFF"/>
        </a:lt2>
        <a:accent1>
          <a:srgbClr val="009999"/>
        </a:accent1>
        <a:accent2>
          <a:srgbClr val="0099CC"/>
        </a:accent2>
        <a:accent3>
          <a:srgbClr val="AAAAB8"/>
        </a:accent3>
        <a:accent4>
          <a:srgbClr val="DADADA"/>
        </a:accent4>
        <a:accent5>
          <a:srgbClr val="AACACA"/>
        </a:accent5>
        <a:accent6>
          <a:srgbClr val="008AB9"/>
        </a:accent6>
        <a:hlink>
          <a:srgbClr val="CC99FF"/>
        </a:hlink>
        <a:folHlink>
          <a:srgbClr val="3366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onlar 6">
        <a:dk1>
          <a:srgbClr val="99CC00"/>
        </a:dk1>
        <a:lt1>
          <a:srgbClr val="FFFFFF"/>
        </a:lt1>
        <a:dk2>
          <a:srgbClr val="009900"/>
        </a:dk2>
        <a:lt2>
          <a:srgbClr val="FFFF99"/>
        </a:lt2>
        <a:accent1>
          <a:srgbClr val="336600"/>
        </a:accent1>
        <a:accent2>
          <a:srgbClr val="008000"/>
        </a:accent2>
        <a:accent3>
          <a:srgbClr val="AACAAA"/>
        </a:accent3>
        <a:accent4>
          <a:srgbClr val="DADADA"/>
        </a:accent4>
        <a:accent5>
          <a:srgbClr val="ADB8AA"/>
        </a:accent5>
        <a:accent6>
          <a:srgbClr val="007300"/>
        </a:accent6>
        <a:hlink>
          <a:srgbClr val="CCCC00"/>
        </a:hlink>
        <a:folHlink>
          <a:srgbClr val="33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onlar 7">
        <a:dk1>
          <a:srgbClr val="000066"/>
        </a:dk1>
        <a:lt1>
          <a:srgbClr val="E1F4FF"/>
        </a:lt1>
        <a:dk2>
          <a:srgbClr val="000066"/>
        </a:dk2>
        <a:lt2>
          <a:srgbClr val="CCCCFF"/>
        </a:lt2>
        <a:accent1>
          <a:srgbClr val="9999FF"/>
        </a:accent1>
        <a:accent2>
          <a:srgbClr val="33CCCC"/>
        </a:accent2>
        <a:accent3>
          <a:srgbClr val="EEF8FF"/>
        </a:accent3>
        <a:accent4>
          <a:srgbClr val="000056"/>
        </a:accent4>
        <a:accent5>
          <a:srgbClr val="CACAFF"/>
        </a:accent5>
        <a:accent6>
          <a:srgbClr val="2DB9B9"/>
        </a:accent6>
        <a:hlink>
          <a:srgbClr val="66FFFF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lonlar 8">
        <a:dk1>
          <a:srgbClr val="006699"/>
        </a:dk1>
        <a:lt1>
          <a:srgbClr val="FFFFFF"/>
        </a:lt1>
        <a:dk2>
          <a:srgbClr val="006666"/>
        </a:dk2>
        <a:lt2>
          <a:srgbClr val="FFFFCC"/>
        </a:lt2>
        <a:accent1>
          <a:srgbClr val="EDFAD2"/>
        </a:accent1>
        <a:accent2>
          <a:srgbClr val="EBF7FF"/>
        </a:accent2>
        <a:accent3>
          <a:srgbClr val="FFFFFF"/>
        </a:accent3>
        <a:accent4>
          <a:srgbClr val="005682"/>
        </a:accent4>
        <a:accent5>
          <a:srgbClr val="F4FCE5"/>
        </a:accent5>
        <a:accent6>
          <a:srgbClr val="D5E0E7"/>
        </a:accent6>
        <a:hlink>
          <a:srgbClr val="CC99FF"/>
        </a:hlink>
        <a:folHlink>
          <a:srgbClr val="F2DF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lonlar 9">
        <a:dk1>
          <a:srgbClr val="000000"/>
        </a:dk1>
        <a:lt1>
          <a:srgbClr val="FFFFFF"/>
        </a:lt1>
        <a:dk2>
          <a:srgbClr val="000000"/>
        </a:dk2>
        <a:lt2>
          <a:srgbClr val="FFCC99"/>
        </a:lt2>
        <a:accent1>
          <a:srgbClr val="FF9900"/>
        </a:accent1>
        <a:accent2>
          <a:srgbClr val="FF99CC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8AB9"/>
        </a:accent6>
        <a:hlink>
          <a:srgbClr val="FF9999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384</Words>
  <Application>Microsoft Office PowerPoint</Application>
  <PresentationFormat>Geniş ekran</PresentationFormat>
  <Paragraphs>62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7" baseType="lpstr">
      <vt:lpstr>MS PGothic</vt:lpstr>
      <vt:lpstr>Arial</vt:lpstr>
      <vt:lpstr>Calibri</vt:lpstr>
      <vt:lpstr>Verdana</vt:lpstr>
      <vt:lpstr>Wingdings</vt:lpstr>
      <vt:lpstr>Balonlar</vt:lpstr>
      <vt:lpstr>Kavram ve Kavram Öğretimi</vt:lpstr>
      <vt:lpstr>Kavram</vt:lpstr>
      <vt:lpstr>Kavram Nedir?</vt:lpstr>
      <vt:lpstr>Örnek</vt:lpstr>
      <vt:lpstr>PowerPoint Sunusu</vt:lpstr>
      <vt:lpstr>PowerPoint Sunusu</vt:lpstr>
      <vt:lpstr>Kavramların Yararları Nelerdir?</vt:lpstr>
      <vt:lpstr>KAVRAM ÖĞRETİMİ</vt:lpstr>
      <vt:lpstr>          Sunuş Yoluyla Kavram öğretilirken  aşağıdaki adımlar izlenir: </vt:lpstr>
      <vt:lpstr>Buluş Yoluyla Kavramlar öğretilirken aşağıdaki adımlar izlenir: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Kavram ve Kavram Öğretimi</dc:title>
  <dc:creator>Eren CEYLAN</dc:creator>
  <cp:lastModifiedBy>Eren CEYLAN</cp:lastModifiedBy>
  <cp:revision>1</cp:revision>
  <dcterms:created xsi:type="dcterms:W3CDTF">2020-04-06T20:30:00Z</dcterms:created>
  <dcterms:modified xsi:type="dcterms:W3CDTF">2020-04-06T20:33:31Z</dcterms:modified>
</cp:coreProperties>
</file>