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1" r:id="rId3"/>
    <p:sldId id="268" r:id="rId4"/>
    <p:sldId id="266" r:id="rId5"/>
    <p:sldId id="256" r:id="rId6"/>
    <p:sldId id="257" r:id="rId7"/>
    <p:sldId id="258" r:id="rId8"/>
    <p:sldId id="259" r:id="rId9"/>
    <p:sldId id="267" r:id="rId10"/>
    <p:sldId id="260" r:id="rId11"/>
    <p:sldId id="262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2"/>
    <p:restoredTop sz="94646"/>
  </p:normalViewPr>
  <p:slideViewPr>
    <p:cSldViewPr snapToGrid="0" snapToObjects="1">
      <p:cViewPr varScale="1">
        <p:scale>
          <a:sx n="115" d="100"/>
          <a:sy n="115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TASARIM ÖRNEKLERİ__I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AD6BCBF-D639-DD45-9DE2-31F469F6CF40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Ulaşımla ilgili düzenlemeler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835F78B-39D1-B840-9D2D-3E8ED2940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943"/>
            <a:ext cx="9170226" cy="308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0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6DBB78C3-5BDB-944F-BE75-F13DA1D75A46}"/>
              </a:ext>
            </a:extLst>
          </p:cNvPr>
          <p:cNvSpPr txBox="1">
            <a:spLocks/>
          </p:cNvSpPr>
          <p:nvPr/>
        </p:nvSpPr>
        <p:spPr>
          <a:xfrm>
            <a:off x="0" y="6219516"/>
            <a:ext cx="914400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Mimari ve peyzaj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2588933-BD23-9443-92FC-B9147616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12" y="-1"/>
            <a:ext cx="4551866" cy="58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Kampüsler ve kent meydanları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DDB65E2-3D4A-3044-A76A-5C36F0D9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Kampüsler ve kent meydanları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26486AA-D82B-7B46-925C-5208DA82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5040" y="-755040"/>
            <a:ext cx="6150811" cy="766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Kent meydanları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10A746B-684A-8640-A61F-B793967C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709"/>
            <a:ext cx="9144000" cy="45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47D72E-1523-7844-870D-3D06AF6F6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9034" cy="4404732"/>
          </a:xfrm>
          <a:prstGeom prst="rect">
            <a:avLst/>
          </a:prstGeom>
        </p:spPr>
      </p:pic>
      <p:sp>
        <p:nvSpPr>
          <p:cNvPr id="4" name="Unvan 1">
            <a:extLst>
              <a:ext uri="{FF2B5EF4-FFF2-40B4-BE49-F238E27FC236}">
                <a16:creationId xmlns:a16="http://schemas.microsoft.com/office/drawing/2014/main" id="{8FD45505-907A-A64B-A0CE-F9489B977DF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Ofis ve iş merkezleri</a:t>
            </a:r>
          </a:p>
        </p:txBody>
      </p:sp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4AF1A026-DD46-DD40-9852-9F340616D92F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Su kıyısı düzenlemeler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A0F9C0A-F9E1-914F-9067-F02AA01C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794"/>
            <a:ext cx="9165333" cy="310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7AEFAB1-1232-674C-9E19-D53998C05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1789"/>
            <a:ext cx="9144211" cy="3076962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93B303DA-047B-8E44-9841-2776FD474D97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Su kıyısı düzenlemeler</a:t>
            </a:r>
          </a:p>
        </p:txBody>
      </p:sp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1D150C6-7944-CF4C-89A6-CFB6B8221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3996" cy="6219516"/>
          </a:xfrm>
          <a:prstGeom prst="rect">
            <a:avLst/>
          </a:prstGeom>
        </p:spPr>
      </p:pic>
      <p:sp>
        <p:nvSpPr>
          <p:cNvPr id="5" name="Unvan 1">
            <a:extLst>
              <a:ext uri="{FF2B5EF4-FFF2-40B4-BE49-F238E27FC236}">
                <a16:creationId xmlns:a16="http://schemas.microsoft.com/office/drawing/2014/main" id="{D8D13A46-1BAA-F646-A919-C1394E128F3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Su kıyısı düzenlemeler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39131A1-F6AE-5B49-9FDA-E6D38692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430" y="1467004"/>
            <a:ext cx="4369570" cy="27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>
            <a:extLst>
              <a:ext uri="{FF2B5EF4-FFF2-40B4-BE49-F238E27FC236}">
                <a16:creationId xmlns:a16="http://schemas.microsoft.com/office/drawing/2014/main" id="{D8D13A46-1BAA-F646-A919-C1394E128F36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Su kıyısı düzenlemeler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57363E0-9994-F642-B84D-D629AD33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829"/>
            <a:ext cx="9144000" cy="432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36</Words>
  <Application>Microsoft Macintosh PowerPoint</Application>
  <PresentationFormat>Ekran Gösterisi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Baskerville</vt:lpstr>
      <vt:lpstr>Calibri</vt:lpstr>
      <vt:lpstr>Calibri Light</vt:lpstr>
      <vt:lpstr>Lucida Console</vt:lpstr>
      <vt:lpstr>Office Teması</vt:lpstr>
      <vt:lpstr>TASARIM ÖRNEKLERİ__I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14</cp:revision>
  <dcterms:created xsi:type="dcterms:W3CDTF">2020-06-25T17:31:50Z</dcterms:created>
  <dcterms:modified xsi:type="dcterms:W3CDTF">2020-06-26T11:55:26Z</dcterms:modified>
</cp:coreProperties>
</file>