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0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1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0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1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8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1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04F8B-6BBD-8F4B-A5A8-E53E804A923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311FE-A42D-6845-BFDD-658468DBF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4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İnşacılık</a:t>
            </a:r>
            <a:r>
              <a:rPr lang="en-US" dirty="0" smtClean="0"/>
              <a:t> (Constructivism)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2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1980’lerin </a:t>
            </a:r>
            <a:r>
              <a:rPr lang="en-US" dirty="0" err="1" smtClean="0"/>
              <a:t>sonları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90’lar: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Düzende</a:t>
            </a:r>
            <a:r>
              <a:rPr lang="en-US" dirty="0" smtClean="0"/>
              <a:t> 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Dönüşümler</a:t>
            </a:r>
            <a:endParaRPr lang="en-US" dirty="0" smtClean="0"/>
          </a:p>
          <a:p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Avrupa’da</a:t>
            </a:r>
            <a:r>
              <a:rPr lang="en-US" dirty="0" smtClean="0"/>
              <a:t> </a:t>
            </a:r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Dönüşümler</a:t>
            </a:r>
            <a:endParaRPr lang="en-US" dirty="0" smtClean="0"/>
          </a:p>
          <a:p>
            <a:r>
              <a:rPr lang="en-US" dirty="0" err="1" smtClean="0"/>
              <a:t>Sovyetler</a:t>
            </a:r>
            <a:r>
              <a:rPr lang="en-US" dirty="0" smtClean="0"/>
              <a:t> </a:t>
            </a:r>
            <a:r>
              <a:rPr lang="en-US" dirty="0" err="1" smtClean="0"/>
              <a:t>Birliği’nin</a:t>
            </a:r>
            <a:r>
              <a:rPr lang="en-US" dirty="0" smtClean="0"/>
              <a:t> </a:t>
            </a:r>
            <a:r>
              <a:rPr lang="en-US" dirty="0" err="1" smtClean="0"/>
              <a:t>Dağılması</a:t>
            </a:r>
            <a:endParaRPr lang="en-US" dirty="0" smtClean="0"/>
          </a:p>
          <a:p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Bloku’nun</a:t>
            </a:r>
            <a:r>
              <a:rPr lang="en-US" dirty="0" smtClean="0"/>
              <a:t> </a:t>
            </a:r>
            <a:r>
              <a:rPr lang="en-US" dirty="0" err="1" smtClean="0"/>
              <a:t>Çözülmesi</a:t>
            </a:r>
            <a:endParaRPr lang="en-US" dirty="0" smtClean="0"/>
          </a:p>
          <a:p>
            <a:r>
              <a:rPr lang="en-US" dirty="0" err="1" smtClean="0"/>
              <a:t>Gorbaçov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Sinatra </a:t>
            </a:r>
            <a:r>
              <a:rPr lang="en-US" dirty="0" err="1" smtClean="0"/>
              <a:t>Dokrini</a:t>
            </a:r>
            <a:endParaRPr lang="en-US" dirty="0" smtClean="0"/>
          </a:p>
          <a:p>
            <a:r>
              <a:rPr lang="en-US" dirty="0" err="1" smtClean="0"/>
              <a:t>Nükleer</a:t>
            </a:r>
            <a:r>
              <a:rPr lang="en-US" dirty="0" smtClean="0"/>
              <a:t> </a:t>
            </a:r>
            <a:r>
              <a:rPr lang="en-US" dirty="0" err="1" smtClean="0"/>
              <a:t>Silahsızlanma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0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Düşünsel</a:t>
            </a:r>
            <a:r>
              <a:rPr lang="en-US" dirty="0" smtClean="0"/>
              <a:t> </a:t>
            </a:r>
            <a:r>
              <a:rPr lang="en-US" dirty="0" err="1" smtClean="0"/>
              <a:t>Arkaplan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Bilimlerde</a:t>
            </a:r>
            <a:r>
              <a:rPr lang="en-US" dirty="0" smtClean="0"/>
              <a:t> </a:t>
            </a:r>
            <a:r>
              <a:rPr lang="en-US" dirty="0" err="1" smtClean="0"/>
              <a:t>İnşacı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Postmodern </a:t>
            </a:r>
            <a:r>
              <a:rPr lang="en-US" dirty="0" err="1" smtClean="0"/>
              <a:t>eleştiri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Nicolas </a:t>
            </a:r>
            <a:r>
              <a:rPr lang="en-US" dirty="0" err="1" smtClean="0"/>
              <a:t>Onuf</a:t>
            </a:r>
            <a:r>
              <a:rPr lang="en-US" dirty="0" smtClean="0"/>
              <a:t>, </a:t>
            </a:r>
            <a:r>
              <a:rPr lang="en-US" b="1" dirty="0" smtClean="0"/>
              <a:t>World of Our Making: Rules and Rule </a:t>
            </a:r>
            <a:r>
              <a:rPr lang="en-US" b="1" dirty="0" smtClean="0"/>
              <a:t>in </a:t>
            </a:r>
            <a:r>
              <a:rPr lang="en-US" b="1" dirty="0" smtClean="0"/>
              <a:t>Social Theory and </a:t>
            </a:r>
            <a:r>
              <a:rPr lang="en-US" b="1" dirty="0" err="1" smtClean="0"/>
              <a:t>Intarnetional</a:t>
            </a:r>
            <a:r>
              <a:rPr lang="en-US" b="1" dirty="0" smtClean="0"/>
              <a:t> Relations</a:t>
            </a:r>
            <a:r>
              <a:rPr lang="en-US" dirty="0" smtClean="0"/>
              <a:t>, 1989</a:t>
            </a:r>
          </a:p>
          <a:p>
            <a:endParaRPr lang="en-US" dirty="0" smtClean="0"/>
          </a:p>
          <a:p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gerçeklikler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de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inşadır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79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Alexander Wendt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İnşacılığın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Başlıca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Agent-Structure Problem in International Relations Theory, 1987</a:t>
            </a:r>
          </a:p>
          <a:p>
            <a:r>
              <a:rPr lang="en-US" dirty="0" smtClean="0"/>
              <a:t>Anarchy is What States Make of it: The Social Construction of Power Politics, 1992</a:t>
            </a:r>
          </a:p>
          <a:p>
            <a:r>
              <a:rPr lang="en-US" dirty="0" smtClean="0"/>
              <a:t>Social Theory of International Politics, 1999.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1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İnşacılığın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Pozitivist</a:t>
            </a:r>
            <a:r>
              <a:rPr lang="en-US" dirty="0" smtClean="0"/>
              <a:t> </a:t>
            </a:r>
            <a:r>
              <a:rPr lang="en-US" dirty="0" err="1" smtClean="0"/>
              <a:t>epistemoloji</a:t>
            </a:r>
            <a:endParaRPr lang="en-US" dirty="0" smtClean="0"/>
          </a:p>
          <a:p>
            <a:r>
              <a:rPr lang="en-US" dirty="0" smtClean="0"/>
              <a:t>Post-</a:t>
            </a:r>
            <a:r>
              <a:rPr lang="en-US" dirty="0" err="1" smtClean="0"/>
              <a:t>pozitivist</a:t>
            </a:r>
            <a:r>
              <a:rPr lang="en-US" dirty="0" smtClean="0"/>
              <a:t> </a:t>
            </a:r>
            <a:r>
              <a:rPr lang="en-US" dirty="0" err="1" smtClean="0"/>
              <a:t>ontoloji</a:t>
            </a:r>
            <a:endParaRPr lang="en-US" dirty="0" smtClean="0"/>
          </a:p>
          <a:p>
            <a:r>
              <a:rPr lang="en-US" dirty="0" err="1" smtClean="0"/>
              <a:t>Anarşi</a:t>
            </a:r>
            <a:r>
              <a:rPr lang="en-US" dirty="0" smtClean="0"/>
              <a:t>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inşası</a:t>
            </a:r>
            <a:endParaRPr lang="en-US" dirty="0" smtClean="0"/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inşa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48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Wendt’e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anarşi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Hobbesçu</a:t>
            </a:r>
            <a:r>
              <a:rPr lang="en-US" dirty="0" smtClean="0"/>
              <a:t> </a:t>
            </a:r>
            <a:r>
              <a:rPr lang="en-US" dirty="0" err="1" smtClean="0"/>
              <a:t>anarşi</a:t>
            </a:r>
            <a:r>
              <a:rPr lang="en-US" dirty="0" smtClean="0"/>
              <a:t>- </a:t>
            </a:r>
            <a:r>
              <a:rPr lang="en-US" dirty="0" err="1" smtClean="0"/>
              <a:t>Realizm</a:t>
            </a:r>
            <a:r>
              <a:rPr lang="en-US" dirty="0" smtClean="0"/>
              <a:t>, </a:t>
            </a:r>
            <a:r>
              <a:rPr lang="en-US" dirty="0" err="1" smtClean="0"/>
              <a:t>düşmanlık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doğa</a:t>
            </a:r>
            <a:r>
              <a:rPr lang="en-US" dirty="0" smtClean="0"/>
              <a:t> </a:t>
            </a:r>
            <a:r>
              <a:rPr lang="en-US" dirty="0" err="1" smtClean="0"/>
              <a:t>hali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Lockçu</a:t>
            </a:r>
            <a:r>
              <a:rPr lang="en-US" dirty="0" smtClean="0"/>
              <a:t> </a:t>
            </a:r>
            <a:r>
              <a:rPr lang="en-US" dirty="0" err="1" smtClean="0"/>
              <a:t>anarşi</a:t>
            </a:r>
            <a:r>
              <a:rPr lang="en-US" dirty="0" smtClean="0"/>
              <a:t>- </a:t>
            </a:r>
            <a:r>
              <a:rPr lang="en-US" dirty="0" err="1" smtClean="0"/>
              <a:t>Liberalizm</a:t>
            </a:r>
            <a:r>
              <a:rPr lang="en-US" dirty="0" smtClean="0"/>
              <a:t>, </a:t>
            </a:r>
            <a:r>
              <a:rPr lang="en-US" dirty="0" err="1" smtClean="0"/>
              <a:t>anarşi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rekabet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Kantçı</a:t>
            </a:r>
            <a:r>
              <a:rPr lang="en-US" dirty="0" smtClean="0"/>
              <a:t> </a:t>
            </a:r>
            <a:r>
              <a:rPr lang="en-US" dirty="0" err="1" smtClean="0"/>
              <a:t>anarşi</a:t>
            </a:r>
            <a:r>
              <a:rPr lang="en-US" dirty="0" smtClean="0"/>
              <a:t>- </a:t>
            </a:r>
            <a:r>
              <a:rPr lang="en-US" dirty="0" err="1" smtClean="0"/>
              <a:t>İdealizm</a:t>
            </a:r>
            <a:r>
              <a:rPr lang="en-US" dirty="0" smtClean="0"/>
              <a:t>,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çıkarlar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dostça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Bunlardan</a:t>
            </a:r>
            <a:r>
              <a:rPr lang="en-US" dirty="0" smtClean="0"/>
              <a:t> </a:t>
            </a:r>
            <a:r>
              <a:rPr lang="en-US" dirty="0" err="1" smtClean="0"/>
              <a:t>birinden</a:t>
            </a:r>
            <a:r>
              <a:rPr lang="en-US" dirty="0" smtClean="0"/>
              <a:t> </a:t>
            </a:r>
            <a:r>
              <a:rPr lang="en-US" dirty="0" err="1" smtClean="0"/>
              <a:t>diğerine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772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İnşacı</a:t>
            </a:r>
            <a:r>
              <a:rPr lang="en-US" dirty="0" smtClean="0"/>
              <a:t> </a:t>
            </a:r>
            <a:r>
              <a:rPr lang="en-US" dirty="0" err="1" smtClean="0"/>
              <a:t>anlayışta</a:t>
            </a:r>
            <a:r>
              <a:rPr lang="en-US" dirty="0" smtClean="0"/>
              <a:t>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kimliğin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Kimlik</a:t>
            </a:r>
            <a:r>
              <a:rPr lang="en-US" dirty="0" smtClean="0"/>
              <a:t>: </a:t>
            </a:r>
            <a:r>
              <a:rPr lang="en-US" dirty="0" err="1" smtClean="0"/>
              <a:t>Devleti</a:t>
            </a:r>
            <a:r>
              <a:rPr lang="en-US" dirty="0" smtClean="0"/>
              <a:t> </a:t>
            </a:r>
            <a:r>
              <a:rPr lang="en-US" dirty="0" err="1" smtClean="0"/>
              <a:t>yönetenlerin</a:t>
            </a:r>
            <a:r>
              <a:rPr lang="en-US" dirty="0" smtClean="0"/>
              <a:t>, </a:t>
            </a:r>
            <a:r>
              <a:rPr lang="en-US" dirty="0" err="1" smtClean="0"/>
              <a:t>kamuya</a:t>
            </a:r>
            <a:r>
              <a:rPr lang="en-US" dirty="0" smtClean="0"/>
              <a:t> </a:t>
            </a:r>
            <a:r>
              <a:rPr lang="en-US" dirty="0" err="1" smtClean="0"/>
              <a:t>dönük</a:t>
            </a:r>
            <a:r>
              <a:rPr lang="en-US" dirty="0" smtClean="0"/>
              <a:t> </a:t>
            </a:r>
            <a:r>
              <a:rPr lang="en-US" dirty="0" err="1" smtClean="0"/>
              <a:t>açıklamalarında</a:t>
            </a:r>
            <a:r>
              <a:rPr lang="en-US" dirty="0" smtClean="0"/>
              <a:t> </a:t>
            </a:r>
            <a:r>
              <a:rPr lang="en-US" dirty="0" err="1" smtClean="0"/>
              <a:t>belirttikleri</a:t>
            </a:r>
            <a:r>
              <a:rPr lang="en-US" dirty="0" smtClean="0"/>
              <a:t>, 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doğası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düşünceler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Kimlik-dış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Kimlik</a:t>
            </a:r>
            <a:r>
              <a:rPr lang="en-US" dirty="0" smtClean="0"/>
              <a:t>, </a:t>
            </a:r>
            <a:r>
              <a:rPr lang="en-US" dirty="0" err="1" smtClean="0"/>
              <a:t>çıkarlar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tercihleri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1647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dost-düşman</a:t>
            </a:r>
            <a:r>
              <a:rPr lang="en-US" dirty="0" smtClean="0"/>
              <a:t> </a:t>
            </a:r>
            <a:r>
              <a:rPr lang="en-US" dirty="0" err="1" smtClean="0"/>
              <a:t>algısı</a:t>
            </a:r>
            <a:endParaRPr lang="en-US" dirty="0" smtClean="0"/>
          </a:p>
          <a:p>
            <a:r>
              <a:rPr lang="en-US" dirty="0" err="1" smtClean="0"/>
              <a:t>Sert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endParaRPr lang="en-US" dirty="0" smtClean="0"/>
          </a:p>
          <a:p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anlamlar</a:t>
            </a:r>
            <a:endParaRPr lang="en-US" dirty="0" smtClean="0"/>
          </a:p>
          <a:p>
            <a:r>
              <a:rPr lang="en-US" dirty="0" err="1" smtClean="0"/>
              <a:t>Öznelerarasılık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41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İnşacı</a:t>
            </a:r>
            <a:r>
              <a:rPr lang="en-US" dirty="0" smtClean="0"/>
              <a:t> </a:t>
            </a:r>
            <a:r>
              <a:rPr lang="en-US" dirty="0" err="1" smtClean="0"/>
              <a:t>Perspektifte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arar</a:t>
            </a:r>
            <a:r>
              <a:rPr lang="en-US" dirty="0" smtClean="0"/>
              <a:t> alma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Sonuç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mantığı</a:t>
            </a:r>
            <a:r>
              <a:rPr lang="en-US" dirty="0" smtClean="0"/>
              <a:t> (Logic of consequences)</a:t>
            </a:r>
          </a:p>
          <a:p>
            <a:endParaRPr lang="en-US" dirty="0" smtClean="0"/>
          </a:p>
          <a:p>
            <a:r>
              <a:rPr lang="en-US" dirty="0" err="1" smtClean="0"/>
              <a:t>Uygunluk</a:t>
            </a:r>
            <a:r>
              <a:rPr lang="en-US" dirty="0" smtClean="0"/>
              <a:t> </a:t>
            </a:r>
            <a:r>
              <a:rPr lang="en-US" dirty="0" err="1" smtClean="0"/>
              <a:t>mantığı</a:t>
            </a:r>
            <a:r>
              <a:rPr lang="en-US" dirty="0" smtClean="0"/>
              <a:t> (Logic of appropriateness)</a:t>
            </a:r>
          </a:p>
          <a:p>
            <a:endParaRPr lang="en-US" dirty="0"/>
          </a:p>
          <a:p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uygunluk</a:t>
            </a:r>
            <a:r>
              <a:rPr lang="en-US" dirty="0" smtClean="0"/>
              <a:t> </a:t>
            </a:r>
            <a:r>
              <a:rPr lang="en-US" smtClean="0"/>
              <a:t>mantığı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89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240</Words>
  <Application>Microsoft Macintosh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İnşacılık (Constructivism)</vt:lpstr>
      <vt:lpstr>Tarihsel Bağlam</vt:lpstr>
      <vt:lpstr>Düşünsel Arkaplan</vt:lpstr>
      <vt:lpstr>Alexander Wendt ve İnşacılığın Gelişimi</vt:lpstr>
      <vt:lpstr>İnşacılığın Gelişimi ve Temel Özellikleri</vt:lpstr>
      <vt:lpstr>Wendt’e göre anarşi türleri</vt:lpstr>
      <vt:lpstr>İnşacı anlayışta kimlik ve kimliğin önemi</vt:lpstr>
      <vt:lpstr>Uluslararası Düzenin Sosyal Yapısı</vt:lpstr>
      <vt:lpstr>İnşacı Perspektifte karar alma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2018-03-21T12:06:21Z</dcterms:created>
  <dcterms:modified xsi:type="dcterms:W3CDTF">2018-03-21T16:40:51Z</dcterms:modified>
</cp:coreProperties>
</file>