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4"/>
  </p:notesMasterIdLst>
  <p:handoutMasterIdLst>
    <p:handoutMasterId r:id="rId15"/>
  </p:handoutMasterIdLst>
  <p:sldIdLst>
    <p:sldId id="668" r:id="rId4"/>
    <p:sldId id="710" r:id="rId5"/>
    <p:sldId id="712" r:id="rId6"/>
    <p:sldId id="713" r:id="rId7"/>
    <p:sldId id="714" r:id="rId8"/>
    <p:sldId id="715" r:id="rId9"/>
    <p:sldId id="716" r:id="rId10"/>
    <p:sldId id="717" r:id="rId11"/>
    <p:sldId id="718" r:id="rId12"/>
    <p:sldId id="711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692" y="9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27.02.2020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 107 </a:t>
            </a:r>
            <a:b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İŞLETME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Dr. Erol DEMİR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smtClean="0"/>
              <a:t>Aktepe E. 2007. Genel </a:t>
            </a:r>
            <a:r>
              <a:rPr lang="tr-TR" dirty="0"/>
              <a:t>İşletme, </a:t>
            </a:r>
            <a:r>
              <a:rPr lang="tr-TR" dirty="0" smtClean="0"/>
              <a:t>Nobel </a:t>
            </a:r>
            <a:r>
              <a:rPr lang="tr-TR" dirty="0"/>
              <a:t>Yayın Dağıtım, </a:t>
            </a:r>
            <a:r>
              <a:rPr lang="tr-TR" dirty="0" smtClean="0"/>
              <a:t>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Demir Uslu Y. 2017. Modern İşletme, Eğitim Yayınevi, İstanbul</a:t>
            </a:r>
          </a:p>
          <a:p>
            <a:pPr lvl="1" algn="just">
              <a:lnSpc>
                <a:spcPct val="100000"/>
              </a:lnSpc>
            </a:pPr>
            <a:r>
              <a:rPr lang="tr-TR" dirty="0" err="1" smtClean="0"/>
              <a:t>Onal</a:t>
            </a:r>
            <a:r>
              <a:rPr lang="tr-TR" dirty="0" smtClean="0"/>
              <a:t> G. 1995. İşletme </a:t>
            </a:r>
            <a:r>
              <a:rPr lang="tr-TR" dirty="0"/>
              <a:t>Yönetimi ve Organizasyonu, </a:t>
            </a:r>
            <a:r>
              <a:rPr lang="tr-TR" dirty="0" smtClean="0"/>
              <a:t>Marmara </a:t>
            </a:r>
            <a:r>
              <a:rPr lang="tr-TR" dirty="0"/>
              <a:t>Üniversitesi Sosyal Bilimler Enstitüsü, </a:t>
            </a:r>
            <a:r>
              <a:rPr lang="tr-TR" dirty="0" smtClean="0"/>
              <a:t>İstanbul.</a:t>
            </a:r>
            <a:endParaRPr lang="tr-TR" dirty="0"/>
          </a:p>
          <a:p>
            <a:pPr lvl="1" algn="just">
              <a:lnSpc>
                <a:spcPct val="100000"/>
              </a:lnSpc>
            </a:pPr>
            <a:r>
              <a:rPr lang="tr-TR" dirty="0" smtClean="0"/>
              <a:t>Yozgat O. 1992. İşletme </a:t>
            </a:r>
            <a:r>
              <a:rPr lang="tr-TR" dirty="0"/>
              <a:t>Yönetimi</a:t>
            </a:r>
            <a:r>
              <a:rPr lang="tr-TR" dirty="0" smtClean="0"/>
              <a:t>,, </a:t>
            </a:r>
            <a:r>
              <a:rPr lang="tr-TR" dirty="0"/>
              <a:t>Marmara Üniversitesi Nihat Sayar Eğitim Vakfı, </a:t>
            </a:r>
            <a:r>
              <a:rPr lang="tr-TR" dirty="0" smtClean="0"/>
              <a:t>İstanbul</a:t>
            </a:r>
            <a:r>
              <a:rPr lang="tr-TR" dirty="0"/>
              <a:t>.</a:t>
            </a:r>
          </a:p>
          <a:p>
            <a:pPr lvl="1" algn="just">
              <a:lnSpc>
                <a:spcPct val="100000"/>
              </a:lnSpc>
            </a:pP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26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İşletmenin yönetimi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95637" y="1910535"/>
            <a:ext cx="8435280" cy="2683768"/>
          </a:xfrm>
        </p:spPr>
        <p:txBody>
          <a:bodyPr/>
          <a:lstStyle/>
          <a:p>
            <a:pPr algn="just"/>
            <a:r>
              <a:rPr lang="tr-TR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İşletmecilik</a:t>
            </a:r>
            <a:r>
              <a:rPr lang="tr-T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her ne pahasına olursa olsun </a:t>
            </a:r>
            <a:r>
              <a:rPr lang="tr-TR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kazanmak demek değildir. </a:t>
            </a:r>
          </a:p>
          <a:p>
            <a:pPr marL="0" indent="0" algn="just">
              <a:buNone/>
            </a:pPr>
            <a:endParaRPr lang="tr-TR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İşletmeciler,</a:t>
            </a:r>
            <a:r>
              <a:rPr lang="tr-T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yeni ekonomik değerlerin oluşturulmasında en büyük katkıya sahip </a:t>
            </a:r>
            <a:r>
              <a:rPr lang="tr-TR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 savaşçılarıdır.</a:t>
            </a:r>
          </a:p>
        </p:txBody>
      </p:sp>
    </p:spTree>
    <p:extLst>
      <p:ext uri="{BB962C8B-B14F-4D97-AF65-F5344CB8AC3E}">
        <p14:creationId xmlns:p14="http://schemas.microsoft.com/office/powerpoint/2010/main" val="17777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İşletmenin yönetimi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62370" y="1290112"/>
            <a:ext cx="8219256" cy="498802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 ekonomisinin dış dünyaya açılmaya mecbur </a:t>
            </a:r>
            <a:r>
              <a:rPr lang="tr-TR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olduğu bir zaman diliminden geçiyoruz. Bu süreçte, gemiyi </a:t>
            </a:r>
            <a:r>
              <a:rPr lang="tr-TR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pusula olmadan </a:t>
            </a:r>
            <a:r>
              <a:rPr lang="tr-TR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açık denizlere çıkarma imkanı kalmamıştır.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Pusula </a:t>
            </a:r>
            <a:r>
              <a:rPr lang="tr-TR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olmadan sadece </a:t>
            </a:r>
            <a:r>
              <a:rPr lang="tr-TR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yakın kıyılarda </a:t>
            </a:r>
            <a:r>
              <a:rPr lang="tr-TR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veya kaptanın iyi bildiği yerlerde yol alabilirsiniz.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Gemisiz </a:t>
            </a:r>
            <a:r>
              <a:rPr lang="tr-TR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pusulanın ise, </a:t>
            </a:r>
            <a:r>
              <a:rPr lang="tr-TR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takım hobileri tatmin</a:t>
            </a:r>
            <a:r>
              <a:rPr lang="tr-TR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 ve entelektüel jimnastik yapmaktan öte hiçbir anlamı yoktur.</a:t>
            </a:r>
          </a:p>
        </p:txBody>
      </p:sp>
    </p:spTree>
    <p:extLst>
      <p:ext uri="{BB962C8B-B14F-4D97-AF65-F5344CB8AC3E}">
        <p14:creationId xmlns:p14="http://schemas.microsoft.com/office/powerpoint/2010/main" val="121767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İşletmenin yönetimi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24CCC0E7-0919-4EC1-A4B1-EF9AD025C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080" y="1743267"/>
            <a:ext cx="8363272" cy="268376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Yönetim faaliyetlerinin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evrensel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bir nitelik taşıdığını belirten </a:t>
            </a:r>
            <a:r>
              <a:rPr lang="tr-TR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Henri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FAYOL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yönetim faaliyetinin 5 temel fonksiyondan oluştuğunu belirtmiştir. 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19140" y="2725111"/>
            <a:ext cx="7776864" cy="3403848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Yönetim faaliyetinin </a:t>
            </a:r>
            <a:r>
              <a:rPr lang="tr-TR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temel </a:t>
            </a:r>
            <a: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fonksiyonu;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Planlama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Örgütleme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Yöneltme ve Etkileme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Koordinasyon (Bağlantı Süreçleri)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Kontrol (Denetim)</a:t>
            </a:r>
          </a:p>
          <a:p>
            <a:pPr>
              <a:buFont typeface="Wingdings" panose="05000000000000000000" pitchFamily="2" charset="2"/>
              <a:buChar char="ü"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27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İşletmenin yönetimi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191014" y="1410630"/>
            <a:ext cx="7776864" cy="297180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Amaçların ve bu amaçların elde edilmesi için gerekli olan faaliyetlerin belirlenmesi sürecine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planlama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adı verilir.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313080" y="2177480"/>
            <a:ext cx="8077200" cy="4680520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Planlar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bize istenen sonuçların nasıl elde edileceğini söyler.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Standartlar,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ölçüt olmak üzere konulan kurallara denir. Belirli bir davranış ya da koşulları düzenlemek için saptanır.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Politikalar,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karar vermeye yön veren genel rehberler olarak tanımlanır. Bunlar şirket amaçlarının eksiksiz analizlerine dayanır ve planların başarılmasına yardımcı olur.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Usuller,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belirli özel bir çaba ya da projenin başarılmasına yardımcı olmak için konan bir dizi adımı simgeler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(Örnek: Müşteri her zaman haklıdır).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Kurallar,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eyleme ışık tutan, onu yönlendiren ve sınırlarını çizen oldukça dar kalıplar içindeki çok özel ve ayrıntılı belirlemelerdir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(Örnek: Bu alanda sigara içilmez).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9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İşletmenin yönetimi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215217" y="1325219"/>
            <a:ext cx="8208912" cy="352839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Strateji,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Yunanca’da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*Generalin Sanatı*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anlamına gelir.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Stratejik planlama;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Örgütsel </a:t>
            </a:r>
            <a:r>
              <a:rPr lang="tr-TR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amaçların nasıl başarılacağını belirleyen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planlamaya denir.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bütün olarak örgüt üzerinde odaklanan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uzun dönemli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planlamadır.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başka ifade ile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stratejik planlama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Bir kuruluşun ne olduğunu, neler yaptığını ve bu yaptıklarını niçin yaptığını belirleyen ve bunların ortaya konmasına rehberlik eden temel karar ve eylemleri, disiplinli bir şekilde ortaya koymasıdır.</a:t>
            </a:r>
          </a:p>
        </p:txBody>
      </p:sp>
    </p:spTree>
    <p:extLst>
      <p:ext uri="{BB962C8B-B14F-4D97-AF65-F5344CB8AC3E}">
        <p14:creationId xmlns:p14="http://schemas.microsoft.com/office/powerpoint/2010/main" val="205777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İşletmenin yönetimi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22005" y="1472436"/>
            <a:ext cx="8208912" cy="304380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Örgüt: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Ortak bir amacı veya işi gerçekleştirmek için bir araya gelmiş kurumların veya kişilerin oluşturduğu birlik, teşekkül, teşkilat </a:t>
            </a:r>
            <a:r>
              <a:rPr lang="tr-T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(Kaynak: Türk Dil Kurumu Sözlük)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Örgütlerin etkili olabilmesi için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ellerinde bulundurdukları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-İnsan kaynakları,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-Fiziksel etmenler ve işlevleri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eşgüdümlenmiş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bir şekilde bir araya getirmeleri gerekmektedir.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71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İşletmenin yönetimi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13080" y="1438982"/>
            <a:ext cx="8208912" cy="304380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Örgüt: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Ortak bir amacı veya işi gerçekleştirmek için bir araya gelmiş kurumların veya kişilerin oluşturduğu birlik, teşekkül, teşkilat </a:t>
            </a:r>
            <a:r>
              <a:rPr lang="tr-T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(Kaynak: Türk Dil Kurumu Sözlük)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Örgütlerin etkili olabilmesi için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ellerinde bulundurdukları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-İnsan kaynakları,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-Fiziksel etmenler ve işlevleri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eşgüdümlenmiş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bir şekilde bir araya getirmeleri gerekmektedir.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7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İşletmenin yönetimi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549997" y="1510990"/>
            <a:ext cx="8280920" cy="297180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Örgütleme süreci,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yönetimin temel unsurlarından birisi ve en önemlileri arasındadır. İnsanların tek başına bütün ihtiyaçlarını karşılamalarına imkan yoktur.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İnsanlar doğası gereği birlikte ve bir toplum halinde yaşamak zorunda olan varlıklardır. Toplum halinde yaşamalarının bir sonucu olarak ta örgütler kurmaya ve amaçları doğrultusunda bu örgütleri yaşatmaya çalışmaktadırlar.</a:t>
            </a:r>
          </a:p>
        </p:txBody>
      </p:sp>
    </p:spTree>
    <p:extLst>
      <p:ext uri="{BB962C8B-B14F-4D97-AF65-F5344CB8AC3E}">
        <p14:creationId xmlns:p14="http://schemas.microsoft.com/office/powerpoint/2010/main" val="76621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17134</TotalTime>
  <Words>542</Words>
  <Application>Microsoft Office PowerPoint</Application>
  <PresentationFormat>Ekran Gösterisi (4:3)</PresentationFormat>
  <Paragraphs>66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MS PGothic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gizem ulusoy</cp:lastModifiedBy>
  <cp:revision>878</cp:revision>
  <cp:lastPrinted>2016-10-24T07:53:35Z</cp:lastPrinted>
  <dcterms:created xsi:type="dcterms:W3CDTF">2016-09-18T09:35:24Z</dcterms:created>
  <dcterms:modified xsi:type="dcterms:W3CDTF">2020-02-27T11:44:14Z</dcterms:modified>
</cp:coreProperties>
</file>